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484040" r:id="rId2"/>
  </p:sldMasterIdLst>
  <p:notesMasterIdLst>
    <p:notesMasterId r:id="rId7"/>
  </p:notesMasterIdLst>
  <p:handoutMasterIdLst>
    <p:handoutMasterId r:id="rId8"/>
  </p:handoutMasterIdLst>
  <p:sldIdLst>
    <p:sldId id="5929" r:id="rId3"/>
    <p:sldId id="5911" r:id="rId4"/>
    <p:sldId id="5932" r:id="rId5"/>
    <p:sldId id="5931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3" d="100"/>
          <a:sy n="113" d="100"/>
        </p:scale>
        <p:origin x="168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marR="0" lvl="0" indent="0" algn="r" defTabSz="881063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486F0E8-38EA-4F60-A413-EC121F4B7CC5}" type="slidenum"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+mn-cs"/>
              </a:rPr>
              <a:pPr marL="0" marR="0" lvl="0" indent="0" algn="r" defTabSz="881063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87256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4026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6790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3823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6487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2021-04-22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83871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2021-04-22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15413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2021-04-22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59136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86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4818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01573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5055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79955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42" r:id="rId2"/>
    <p:sldLayoutId id="2147484043" r:id="rId3"/>
    <p:sldLayoutId id="2147484044" r:id="rId4"/>
    <p:sldLayoutId id="2147484045" r:id="rId5"/>
    <p:sldLayoutId id="2147484046" r:id="rId6"/>
    <p:sldLayoutId id="2147484047" r:id="rId7"/>
    <p:sldLayoutId id="2147484048" r:id="rId8"/>
    <p:sldLayoutId id="2147484049" r:id="rId9"/>
    <p:sldLayoutId id="2147484050" r:id="rId10"/>
    <p:sldLayoutId id="214748405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06440"/>
            <a:ext cx="9143999" cy="168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「민원창구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책임제」실시에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따른 현장점검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4. 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면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민원실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코로나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감염병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발생 예방을 위한 민원창구 방역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491976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지적위성측량에 의한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지적기준점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관측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26.(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4. 30.(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165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일원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망실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훼손된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도근점을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관측하여 측량 성과의 정확성 제고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1" y="4213782"/>
            <a:ext cx="9143999" cy="1787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5-3.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2021. 1. 1.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기준 개별공시지가 의견제출 지가 검증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4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27.(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4. 30.(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91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열람기간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중 제출된 의견에 대해 토지특성 조사 후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지가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조정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357166"/>
            <a:ext cx="9144000" cy="1199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군청사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급수시설 수질검사 실시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26.(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4. 30.(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저수조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급수관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772816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설치 대상지 조사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26.(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10.(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골목길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교차로 등에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도로명판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설치가 필요한 지점 조사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3318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179388" y="393254"/>
            <a:ext cx="8535987" cy="6204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marL="914400" marR="0" lvl="1" indent="-457200" algn="l" defTabSz="914400" rtl="0" eaLnBrk="1" fontAlgn="base" latinLnBrk="1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 typeface="Wingdings" panose="05000000000000000000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굴림" panose="020B0600000101010101" pitchFamily="50" charset="-127"/>
              <a:ea typeface="굴림" panose="020B0600000101010101" pitchFamily="50" charset="-127"/>
              <a:cs typeface="+mn-cs"/>
              <a:sym typeface="Symbol" panose="05050102010706020507" pitchFamily="18" charset="2"/>
            </a:endParaRPr>
          </a:p>
          <a:p>
            <a:pPr marL="533400" marR="0" lvl="0" indent="-533400" algn="ctr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tabLst>
                <a:tab pos="4953000" algn="l"/>
              </a:tabLst>
              <a:defRPr/>
            </a:pPr>
            <a:r>
              <a:rPr kumimoji="1" lang="ko-K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  <a:sym typeface="Symbol" panose="05050102010706020507" pitchFamily="18" charset="2"/>
              </a:rPr>
              <a:t>예산 </a:t>
            </a:r>
            <a:r>
              <a:rPr kumimoji="1" lang="ko-KR" alt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  <a:sym typeface="Symbol" panose="05050102010706020507" pitchFamily="18" charset="2"/>
              </a:rPr>
              <a:t>신속집행</a:t>
            </a: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  <a:sym typeface="Symbol" panose="05050102010706020507" pitchFamily="18" charset="2"/>
              </a:rPr>
              <a:t> 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  <a:sym typeface="Symbol" panose="05050102010706020507" pitchFamily="18" charset="2"/>
              </a:rPr>
              <a:t>추진현황</a:t>
            </a:r>
          </a:p>
          <a:p>
            <a:pPr marL="914400" marR="0" lvl="1" indent="-45720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anose="05000000000000000000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집행현황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(4. 20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일 기준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)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                    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(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단위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: 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백만원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, %)</a:t>
            </a:r>
          </a:p>
          <a:p>
            <a:pPr marL="914400" marR="0" lvl="1" indent="-45720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anose="05000000000000000000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457200" marR="0" lvl="1" indent="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457200" marR="0" lvl="1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endParaRPr kumimoji="1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457200" marR="0" lvl="1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endParaRPr kumimoji="1" lang="en-US" altLang="ko-KR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anose="05000000000000000000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금주 집행대상사업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 </a:t>
            </a: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- </a:t>
            </a:r>
            <a:r>
              <a:rPr lang="en-US" altLang="ko-KR" sz="2000" b="1" spc="-150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4</a:t>
            </a:r>
            <a:r>
              <a:rPr lang="ko-KR" altLang="en-US" sz="2000" b="1" spc="-150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월 전입세대지원 대상자 상품권 구입                              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:  3.7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백만원 </a:t>
            </a:r>
            <a:endParaRPr kumimoji="1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- </a:t>
            </a:r>
            <a:r>
              <a:rPr kumimoji="1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군청사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전기안전관리 </a:t>
            </a:r>
            <a:r>
              <a:rPr kumimoji="1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용역비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지급                        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:  1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백만원</a:t>
            </a:r>
            <a:endParaRPr kumimoji="1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endParaRPr kumimoji="1" lang="en-US" altLang="ko-KR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anose="05000000000000000000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향후 집행계획   </a:t>
            </a: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- </a:t>
            </a:r>
            <a:r>
              <a:rPr lang="ko-KR" altLang="en-US" sz="2000" b="1" noProof="0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민원과 기간제근로자 인건비 지급                           </a:t>
            </a:r>
            <a:r>
              <a:rPr lang="en-US" altLang="ko-KR" sz="2000" b="1" noProof="0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: 8</a:t>
            </a:r>
            <a:r>
              <a:rPr lang="ko-KR" altLang="en-US" sz="2000" b="1" noProof="0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백만원</a:t>
            </a:r>
            <a:r>
              <a:rPr lang="ko-KR" altLang="en-US" sz="2000" b="1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                 </a:t>
            </a:r>
            <a:endParaRPr kumimoji="1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093630"/>
              </p:ext>
            </p:extLst>
          </p:nvPr>
        </p:nvGraphicFramePr>
        <p:xfrm>
          <a:off x="755650" y="1604714"/>
          <a:ext cx="7781923" cy="1392238"/>
        </p:xfrm>
        <a:graphic>
          <a:graphicData uri="http://schemas.openxmlformats.org/drawingml/2006/table">
            <a:tbl>
              <a:tblPr/>
              <a:tblGrid>
                <a:gridCol w="115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425373485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86322218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3663432741"/>
                    </a:ext>
                  </a:extLst>
                </a:gridCol>
              </a:tblGrid>
              <a:tr h="309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 분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목표액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)(B)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(C=B/A)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 고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금주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1418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상반기 신속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299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154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51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154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51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투자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1,647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1,651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8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7363208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75453</TotalTime>
  <Words>276</Words>
  <Application>Microsoft Office PowerPoint</Application>
  <PresentationFormat>화면 슬라이드 쇼(4:3)</PresentationFormat>
  <Paragraphs>59</Paragraphs>
  <Slides>4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4</vt:i4>
      </vt:variant>
    </vt:vector>
  </HeadingPairs>
  <TitlesOfParts>
    <vt:vector size="16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2_조화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11816</cp:revision>
  <cp:lastPrinted>2021-04-22T01:10:03Z</cp:lastPrinted>
  <dcterms:modified xsi:type="dcterms:W3CDTF">2021-04-22T01:22:25Z</dcterms:modified>
</cp:coreProperties>
</file>