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030" r:id="rId2"/>
    <p:sldId id="6027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5AB0D"/>
    <a:srgbClr val="00B036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79" autoAdjust="0"/>
  </p:normalViewPr>
  <p:slideViewPr>
    <p:cSldViewPr>
      <p:cViewPr varScale="1">
        <p:scale>
          <a:sx n="78" d="100"/>
          <a:sy n="78" d="100"/>
        </p:scale>
        <p:origin x="1452" y="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155080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187799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65983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2020-02-26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2020-02-26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2020-02-26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2020-02-26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2020-02-26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2020-02-26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8316" y="260648"/>
            <a:ext cx="9001125" cy="182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인허가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미정리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토지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지적공부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현행화 사업 추진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2.[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] ~ 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8.[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] 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일원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지적공부와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실제 이용현황이 불일치한 토지 전수조사 실시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276872"/>
            <a:ext cx="8928100" cy="182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-2. 2018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지적재조사사업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조정금 지급 및 징수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황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간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77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조정금 산정에 따른 지급 및 징수</a:t>
            </a:r>
            <a:endParaRPr lang="ko-KR" altLang="en-US" sz="24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149578"/>
            <a:ext cx="8928100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도로명주소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안내시설물 전수조사 실시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/ 15,338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 이상 전수조사를 하여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도로명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안내시설물의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상태 점검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dirty="0" smtClean="0">
                <a:latin typeface="HY헤드라인M" pitchFamily="18" charset="-127"/>
                <a:ea typeface="HY헤드라인M" pitchFamily="18" charset="-127"/>
              </a:rPr>
              <a:t>               </a:t>
            </a:r>
            <a:endParaRPr lang="ko-KR" altLang="en-US" sz="24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73683</TotalTime>
  <Words>106</Words>
  <Application>Microsoft Office PowerPoint</Application>
  <PresentationFormat>화면 슬라이드 쇼(4:3)</PresentationFormat>
  <Paragraphs>16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11660</cp:revision>
  <cp:lastPrinted>2020-02-26T02:15:07Z</cp:lastPrinted>
  <dcterms:modified xsi:type="dcterms:W3CDTF">2020-02-26T02:39:02Z</dcterms:modified>
</cp:coreProperties>
</file>