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4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5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6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7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  <p:sldMasterId id="2147590771" r:id="rId2"/>
    <p:sldMasterId id="2147590783" r:id="rId3"/>
    <p:sldMasterId id="2147591051" r:id="rId4"/>
    <p:sldMasterId id="2147591174" r:id="rId5"/>
    <p:sldMasterId id="2147591452" r:id="rId6"/>
    <p:sldMasterId id="2147591464" r:id="rId7"/>
    <p:sldMasterId id="2147591653" r:id="rId8"/>
  </p:sldMasterIdLst>
  <p:notesMasterIdLst>
    <p:notesMasterId r:id="rId12"/>
  </p:notesMasterIdLst>
  <p:handoutMasterIdLst>
    <p:handoutMasterId r:id="rId13"/>
  </p:handoutMasterIdLst>
  <p:sldIdLst>
    <p:sldId id="5908" r:id="rId9"/>
    <p:sldId id="5906" r:id="rId10"/>
    <p:sldId id="5907" r:id="rId11"/>
  </p:sldIdLst>
  <p:sldSz cx="9144000" cy="6858000" type="screen4x3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anose="020B0604020202020204" pitchFamily="34" charset="0"/>
        <a:ea typeface="HY견고딕" panose="02030600000101010101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5AB0D"/>
    <a:srgbClr val="E8E8E8"/>
    <a:srgbClr val="99CCFF"/>
    <a:srgbClr val="CCECFF"/>
    <a:srgbClr val="6699FF"/>
    <a:srgbClr val="3F70A5"/>
    <a:srgbClr val="3366FF"/>
    <a:srgbClr val="0CF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633" autoAdjust="0"/>
  </p:normalViewPr>
  <p:slideViewPr>
    <p:cSldViewPr>
      <p:cViewPr varScale="1">
        <p:scale>
          <a:sx n="43" d="100"/>
          <a:sy n="43" d="100"/>
        </p:scale>
        <p:origin x="1128" y="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022C115F-468C-480C-B588-0DF0DD02D4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latin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98B88C3-F4B6-4E37-9595-5CD8D5FA2B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6416D-F1D8-4AAB-BDC7-4704B77DDD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86810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27B91-B847-4D81-9B3A-D24209A464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603609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91FB4-34D5-4F82-8F6F-0E2C2182B9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861678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0573-D98A-4D2B-9776-D04362E839A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E6A3-16DC-4634-8546-04B5B9414D4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4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67151-9052-4BBC-9A52-D0A54CFD2E1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D95E-7232-451F-AC69-086EE6D3F18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6701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B48BA-EF85-4C19-B5F0-2EA3985824D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2D92-E3B3-47C4-8BFF-ECD9578870E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11908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FB849-E886-4B82-A55B-A8962E081A5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7DE63-F256-4B64-AD46-62959D945C5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6982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01163-1478-4EF3-B109-E089E894330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2986D-AA1D-450D-924E-0A7E562173E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8576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A571-4022-455B-8266-7C2B883FEED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29CDB-E69E-4C2A-86A6-501C646C33E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65296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805FA-D766-4FF8-B399-97CE83FC0FC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31749-7BCC-4BB4-B697-0727965606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1272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4D74-DCD7-4EA8-A752-BAA1328E25C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5F55-3BFE-43B8-9037-37F726DBD5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969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9988-FD9C-4E4C-B675-9281790A36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5085216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0A868-CBC6-4CFC-AD81-8CC1722BD6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03485-3513-4902-8CAE-4375393798C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5820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4278D-B202-4C21-A94D-50405B635D0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B9F56-E49A-4077-908C-FBDD75DAD86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89599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A29D-EF13-480E-9A27-AD85F57668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A5C03-C945-4025-B35B-BE96E1DD43B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29472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DAF6A-7459-4C5D-8B05-E9A07014106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C19AF-67EB-43AF-BC83-8EA010DDEA2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276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29707-0D37-4452-A58C-4D7B93D368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BD81F-6691-4E45-84F6-EDAF1EA3B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077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993AE-5B07-47BC-8DA0-65ACD73F8C4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61099-EE73-4BA1-B7B4-5D60E2BB7E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2833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5E268-0A62-47F3-8763-79237CA0B2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650E5-A3CE-4E6C-98DE-70F81A4E9C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963491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EDE93-86B2-48FB-AEA2-3EE11C8CC1F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A93C-D779-49C7-A913-8E42339A610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0064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657A6-67A6-421E-B2F1-00A901B5D8D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22EC-2180-4926-A377-E9C7B1D5D89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55377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50FA-9A2B-4B25-ADDD-7D727EF29BB9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C0AE6-2443-4DC0-87EF-566EF0FE306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261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8C073-CCF0-402D-8751-F0D321F6B6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23923062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2BE22-FD7A-462B-8414-F2F1A3A8038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563A5-D386-45CD-9852-D23D532012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7405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EE23C-FCF8-4C70-A6D3-59D4118664E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D9C0-D2A5-48EE-AF18-5E702AAC63A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38549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B10E-390C-4A24-8578-A34C66D9E98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A4570-475A-4D8E-A7E8-8C55162A04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06144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1AE51-BEE6-4286-9BC6-16BA6E50935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F941-066A-4C28-9974-557E177E026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24298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13A1C-7AF8-4760-A355-3D336976358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C5490-729A-459B-8948-D39B56D0209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28334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9ED0A-8029-4FD5-B13B-4BF8A3F6E53D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B5280-241C-4F09-9FFD-75AFA96C5D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91828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C3255-FB01-458D-9C50-1C433F53840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9E1F6-007C-4B5F-9567-B2BF76CA63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0105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4F14C-9428-4714-94C4-415BC7A90046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55AE-9561-45A8-836B-5CE73220F9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640643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E3C7-BB07-4016-8ADB-224A5B04356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20D0E-D735-4AA5-838A-F0BF8D531D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7643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7F23-4660-433B-841F-56382EE16DE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4D0BC-C65F-4593-A69D-83E2862E2D8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313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495D9-5889-47D6-9D8B-17818D281D0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79283898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5CAAC-8A00-47B3-BD92-D5DF4CCB8E7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BE11F-7BDD-4538-BB37-B8A372D784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99287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 eaLnBrk="1" fontAlgn="ctr" hangingPunct="1">
                  <a:spcBef>
                    <a:spcPct val="50000"/>
                  </a:spcBef>
                  <a:defRPr/>
                </a:pPr>
                <a:endParaRPr lang="ko-KR" altLang="en-US" sz="8800">
                  <a:solidFill>
                    <a:srgbClr val="FFCF0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Y견고딕" pitchFamily="18" charset="-127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fontAlgn="ctr" hangingPunct="1">
                <a:spcBef>
                  <a:spcPct val="50000"/>
                </a:spcBef>
                <a:defRPr/>
              </a:pPr>
              <a:endParaRPr lang="ko-KR" altLang="en-US" sz="8800">
                <a:solidFill>
                  <a:srgbClr val="FFCF0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itchFamily="18" charset="-127"/>
              </a:endParaRPr>
            </a:p>
          </p:txBody>
        </p:sp>
      </p:grpSp>
      <p:sp>
        <p:nvSpPr>
          <p:cNvPr id="14" name="Rectangle 17"/>
          <p:cNvSpPr>
            <a:spLocks noChangeArrowheads="1"/>
          </p:cNvSpPr>
          <p:nvPr/>
        </p:nvSpPr>
        <p:spPr bwMode="auto">
          <a:xfrm flipV="1">
            <a:off x="0" y="381000"/>
            <a:ext cx="3581400" cy="76200"/>
          </a:xfrm>
          <a:prstGeom prst="rect">
            <a:avLst/>
          </a:prstGeom>
          <a:gradFill rotWithShape="0">
            <a:gsLst>
              <a:gs pos="0">
                <a:srgbClr val="87EB23"/>
              </a:gs>
              <a:gs pos="100000">
                <a:srgbClr val="FFFF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ctr" hangingPunct="1">
              <a:spcBef>
                <a:spcPct val="50000"/>
              </a:spcBef>
              <a:defRPr/>
            </a:pPr>
            <a:endParaRPr lang="ko-KR" altLang="en-US" sz="8800">
              <a:solidFill>
                <a:srgbClr val="FFCF0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Y견고딕" pitchFamily="18" charset="-127"/>
            </a:endParaRPr>
          </a:p>
        </p:txBody>
      </p:sp>
      <p:sp>
        <p:nvSpPr>
          <p:cNvPr id="15" name="Text Box 19"/>
          <p:cNvSpPr txBox="1">
            <a:spLocks noChangeArrowheads="1"/>
          </p:cNvSpPr>
          <p:nvPr/>
        </p:nvSpPr>
        <p:spPr bwMode="auto">
          <a:xfrm>
            <a:off x="0" y="838200"/>
            <a:ext cx="3606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HY견고딕" pitchFamily="18" charset="-127"/>
              </a:defRPr>
            </a:lvl9pPr>
          </a:lstStyle>
          <a:p>
            <a:pPr eaLnBrk="1" latinLnBrk="1" hangingPunct="1">
              <a:spcBef>
                <a:spcPct val="50000"/>
              </a:spcBef>
              <a:defRPr/>
            </a:pPr>
            <a:r>
              <a:rPr lang="en-US" altLang="ko-KR" sz="2400" smtClean="0">
                <a:solidFill>
                  <a:srgbClr val="FFFFCC"/>
                </a:solidFill>
                <a:latin typeface="MD솔체" pitchFamily="18" charset="-127"/>
                <a:ea typeface="MD솔체" pitchFamily="18" charset="-127"/>
              </a:rPr>
              <a:t>YEONG DONG- GUN</a:t>
            </a:r>
          </a:p>
        </p:txBody>
      </p:sp>
      <p:sp>
        <p:nvSpPr>
          <p:cNvPr id="729100" name="Rectangle 1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18288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7291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 algn="l"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 eaLnBrk="0" hangingPunct="0">
              <a:defRPr>
                <a:solidFill>
                  <a:srgbClr val="1C1C1C"/>
                </a:solidFill>
              </a:defRPr>
            </a:lvl1pPr>
          </a:lstStyle>
          <a:p>
            <a:pPr>
              <a:defRPr/>
            </a:pPr>
            <a:fld id="{45C27203-4124-4FB1-B3A7-6B2F4E55FA4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98723761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B98010D-AAA8-42FB-92F0-EB7F0DDD7AB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022096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339495-E861-4B17-9D2B-AB6B9F530D6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262857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4B9FEA1-BB42-4B50-8577-6E919DD9B32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349382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7DE124E-BE11-4E73-A33C-F36A25E5249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9032921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1D6A821C-6A66-42E3-9809-4A1A82A204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7155540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309B967-BC57-4987-8084-7B79AAA93C8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46896872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F89F2FF-E4B9-455F-8FB9-9CBF116C452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774823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E405FFD-02A3-460E-B894-8B4C2DA1DA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5460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91CCE-7B2C-43A7-8507-D375561BBD0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17008491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 eaLnBrk="0" hangingPunct="0"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E6594059-8EFD-4261-B810-E7CBCDDB200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25281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7E7B-7B45-434B-9560-71FABE229D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49EBA-C375-4F4E-A7BA-C951F18E59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96896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D4B8C-485F-4B73-81DA-A3B6775106B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6FA56-4225-4999-9380-C29743EAB51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32516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BF095-AE88-4DFD-8D1B-356FB2A11C8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E0293-AFAF-4E91-B2FC-8EF3EFE8A71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864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5A63-EB9A-4614-A837-D33DFB98B94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69DA4-1187-4F29-9EB2-A588F928D7F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21357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5BAE8-0404-4785-8FE3-4F77B5CCAAE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332C0-F6FC-47C9-B20C-9BA2753470D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838547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A823-FD0C-4AC7-AB7F-E0D47B426083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5DF31-9261-4DD5-BCB8-1988F225153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319358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078AB-DB2E-4E4E-9AB4-C25ED91D4B2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D3F41-94AB-462B-B2A4-0EE73566FA8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33302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FBC2A-57A1-473F-8C32-2A224CA104E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16D6-048D-4114-B497-9E06C7FA912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980129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A5267-1073-4378-9157-126C3FD8E02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3133-EF34-414A-8EFF-F68F384F28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281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4139C-18EA-4982-92F6-5F1C5ACFE5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2554161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4E8C2-E61F-43B2-B8F5-73E43ED52D5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C135E-269F-452C-9D5F-06493533387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356411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AD73-A88E-4599-B320-984CD5757AF8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2ACA-CECF-49F1-8E5E-1C28C92AAC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3758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3E32A-97E9-4804-85ED-88582851CB5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95011-E3FD-41F0-B4D0-5959E7D869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09154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9705D-7F8E-48A0-A631-C39EAAA6A8DE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AF4F-4569-4055-A7E7-E6138781A49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095455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02240-7341-4F68-B0DF-BE7675AF9CFB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6C32-EA56-46BB-9C04-1681913C81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0732290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8B0C51-13D6-442C-846C-771E9DC80CB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BDC48-2263-4551-BBC0-219F6F00D98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477462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3DE01-1269-4D7D-8B46-439EA2CD4014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02ABD-2C92-40C9-9F9D-5A9039C916F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222975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97930-6E8D-4609-B669-E661542D2F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7C869-60A0-43DC-8825-293012A262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859252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ADD66-B5CE-44A1-A0F2-8C55D7EB567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D5E91-11A4-4A60-B6A1-AFE29D0AED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405838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FD7C5-5F04-4137-8DAE-28D6310A7BF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BBCEC-9948-44B3-B6FA-EA8C4AC698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584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C895D4-72BA-41D1-8030-95BE8801B0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5524354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8944A-2CF1-47E1-A594-C61F60297D61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F320-ABBC-4C5D-A169-12A42A2191C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5117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57324-62A6-4FED-B51E-22ED3555517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8C461-74F8-4558-8159-64076FABE0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086839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C0B8F-4655-4924-9293-4B2DD8901C10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4EE69-12EA-4082-A0EF-281DD2A131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3225069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CB287-C5B9-4060-BE09-DE7440C6C2E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F0B60-0DEC-48AD-9A41-BAF7682DFBD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37422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C3E9A-875F-41E2-83DB-1AAA7D577492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097F7-A6B8-43B6-8C7D-E1632CF7A82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92628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A4C4C-2813-4D87-94A6-1A14FD7B9A67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DC33-F60A-4BAE-B218-6C83FE7068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881264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4AE82-F8B5-4EB0-B606-82EDB36DF8AA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CC830-98B2-4C6B-BD85-876749E6C5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180888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18ED6-F558-405B-AD2A-BE445E7F2ACF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EC766-15EE-44A5-A75B-B930CF79250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04354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84005-5458-4D54-992D-4CFB67B6DCD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8751-938C-4457-A49F-9E5323524E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303848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6697-B692-4391-8FB0-833CA720949C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6D72B-68AB-4AE6-95FA-AC792EC76F4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8924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34875-D3D7-41B7-B7B7-8D7A6A3E92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0392031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903B-DCE9-4557-A086-45C4BB9ECFD5}" type="datetimeFigureOut">
              <a:rPr lang="ko-KR" altLang="en-US"/>
              <a:pPr>
                <a:defRPr/>
              </a:pPr>
              <a:t>2023-08-31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BD524-5693-4765-A1E4-4F5077700D4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910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2EB5-3884-4F9C-853D-33D04B058D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826511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theme" Target="../theme/theme8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  <a:sym typeface="Symbol" panose="05050102010706020507" pitchFamily="18" charset="2"/>
              </a:defRPr>
            </a:lvl1pPr>
          </a:lstStyle>
          <a:p>
            <a:pPr>
              <a:defRPr/>
            </a:pPr>
            <a:fld id="{013A2318-A61E-41E4-9CC3-20B2E6DD8A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04" r:id="rId1"/>
    <p:sldLayoutId id="2147654305" r:id="rId2"/>
    <p:sldLayoutId id="2147654306" r:id="rId3"/>
    <p:sldLayoutId id="2147654307" r:id="rId4"/>
    <p:sldLayoutId id="2147654308" r:id="rId5"/>
    <p:sldLayoutId id="2147654309" r:id="rId6"/>
    <p:sldLayoutId id="2147654310" r:id="rId7"/>
    <p:sldLayoutId id="2147654311" r:id="rId8"/>
    <p:sldLayoutId id="2147654312" r:id="rId9"/>
    <p:sldLayoutId id="2147654313" r:id="rId10"/>
    <p:sldLayoutId id="2147654314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lnSpc>
                <a:spcPct val="100000"/>
              </a:lnSpc>
              <a:buFontTx/>
              <a:buNone/>
              <a:defRPr sz="1200" b="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794BED6-F73C-4B2A-90F6-24A2A66592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15" r:id="rId1"/>
    <p:sldLayoutId id="2147654316" r:id="rId2"/>
    <p:sldLayoutId id="2147654317" r:id="rId3"/>
    <p:sldLayoutId id="2147654318" r:id="rId4"/>
    <p:sldLayoutId id="2147654319" r:id="rId5"/>
    <p:sldLayoutId id="2147654320" r:id="rId6"/>
    <p:sldLayoutId id="2147654321" r:id="rId7"/>
    <p:sldLayoutId id="2147654322" r:id="rId8"/>
    <p:sldLayoutId id="2147654323" r:id="rId9"/>
    <p:sldLayoutId id="214765432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307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BEF0273-FEBB-4EA3-BCF6-A703B9C98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25" r:id="rId1"/>
    <p:sldLayoutId id="2147654326" r:id="rId2"/>
    <p:sldLayoutId id="2147654327" r:id="rId3"/>
    <p:sldLayoutId id="2147654328" r:id="rId4"/>
    <p:sldLayoutId id="2147654329" r:id="rId5"/>
    <p:sldLayoutId id="2147654330" r:id="rId6"/>
    <p:sldLayoutId id="2147654331" r:id="rId7"/>
    <p:sldLayoutId id="2147654332" r:id="rId8"/>
    <p:sldLayoutId id="2147654333" r:id="rId9"/>
    <p:sldLayoutId id="2147654334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4099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878B42-54D8-47B8-AE4A-D9E5DA53DD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35" r:id="rId1"/>
    <p:sldLayoutId id="2147654336" r:id="rId2"/>
    <p:sldLayoutId id="2147654337" r:id="rId3"/>
    <p:sldLayoutId id="2147654338" r:id="rId4"/>
    <p:sldLayoutId id="2147654339" r:id="rId5"/>
    <p:sldLayoutId id="2147654340" r:id="rId6"/>
    <p:sldLayoutId id="2147654341" r:id="rId7"/>
    <p:sldLayoutId id="2147654342" r:id="rId8"/>
    <p:sldLayoutId id="2147654343" r:id="rId9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280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j-lt"/>
                <a:ea typeface="+mj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280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140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277E7A43-B044-4043-BF71-741345FB48D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44" r:id="rId1"/>
    <p:sldLayoutId id="2147654345" r:id="rId2"/>
    <p:sldLayoutId id="2147654346" r:id="rId3"/>
    <p:sldLayoutId id="2147654347" r:id="rId4"/>
    <p:sldLayoutId id="2147654348" r:id="rId5"/>
    <p:sldLayoutId id="2147654349" r:id="rId6"/>
    <p:sldLayoutId id="2147654350" r:id="rId7"/>
    <p:sldLayoutId id="2147654351" r:id="rId8"/>
    <p:sldLayoutId id="2147654352" r:id="rId9"/>
    <p:sldLayoutId id="2147654353" r:id="rId10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anose="05000000000000000000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j-lt"/>
          <a:ea typeface="+mj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614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53E10D8-EF26-4BAD-A0B0-63936B3932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54" r:id="rId1"/>
    <p:sldLayoutId id="2147654355" r:id="rId2"/>
    <p:sldLayoutId id="2147654356" r:id="rId3"/>
    <p:sldLayoutId id="2147654357" r:id="rId4"/>
    <p:sldLayoutId id="2147654358" r:id="rId5"/>
    <p:sldLayoutId id="2147654359" r:id="rId6"/>
    <p:sldLayoutId id="2147654360" r:id="rId7"/>
    <p:sldLayoutId id="2147654361" r:id="rId8"/>
    <p:sldLayoutId id="2147654362" r:id="rId9"/>
    <p:sldLayoutId id="214765436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17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69C484E-DEAF-4CA2-93B8-460ACA5D0C4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64" r:id="rId1"/>
    <p:sldLayoutId id="2147654365" r:id="rId2"/>
    <p:sldLayoutId id="2147654366" r:id="rId3"/>
    <p:sldLayoutId id="2147654367" r:id="rId4"/>
    <p:sldLayoutId id="2147654368" r:id="rId5"/>
    <p:sldLayoutId id="2147654369" r:id="rId6"/>
    <p:sldLayoutId id="2147654370" r:id="rId7"/>
    <p:sldLayoutId id="2147654371" r:id="rId8"/>
    <p:sldLayoutId id="2147654372" r:id="rId9"/>
    <p:sldLayoutId id="214765437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8195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HY견고딕" pitchFamily="18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48E909-CB67-4957-92F1-DEF51D5FD1A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54374" r:id="rId1"/>
    <p:sldLayoutId id="2147654375" r:id="rId2"/>
    <p:sldLayoutId id="2147654376" r:id="rId3"/>
    <p:sldLayoutId id="2147654377" r:id="rId4"/>
    <p:sldLayoutId id="2147654378" r:id="rId5"/>
    <p:sldLayoutId id="2147654379" r:id="rId6"/>
    <p:sldLayoutId id="2147654380" r:id="rId7"/>
    <p:sldLayoutId id="2147654381" r:id="rId8"/>
    <p:sldLayoutId id="2147654382" r:id="rId9"/>
    <p:sldLayoutId id="2147654383" r:id="rId10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1692275" y="2205038"/>
            <a:ext cx="532765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재    무    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687513" y="3357563"/>
            <a:ext cx="6697662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1169988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lvl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(2023. </a:t>
            </a:r>
            <a:r>
              <a:rPr lang="en-US" altLang="ko-KR" sz="3500" b="1" dirty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 1.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~  </a:t>
            </a:r>
            <a:r>
              <a:rPr lang="en-US" altLang="ko-KR" sz="3500" b="1" dirty="0" smtClean="0">
                <a:solidFill>
                  <a:srgbClr val="333399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9.  30.)</a:t>
            </a:r>
            <a:endParaRPr lang="ko-KR" altLang="en-US" sz="3500" b="1" dirty="0">
              <a:solidFill>
                <a:srgbClr val="333399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3524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-36512" y="115888"/>
            <a:ext cx="9126538" cy="15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감면유예기간 도래 안내문 발송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대      상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11~12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도래 대상자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(170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내      용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 유예기간내 감면 목적 사용 안내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-36512" y="3789040"/>
            <a:ext cx="9036050" cy="1440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 </a:t>
            </a:r>
            <a:r>
              <a:rPr lang="ko-KR" altLang="en-US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찰 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20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영동산업단지 미세먼지 차단숲조성사업 외 </a:t>
            </a:r>
            <a:r>
              <a:rPr lang="en-US" altLang="ko-KR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19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1,250</a:t>
            </a:r>
            <a:r>
              <a:rPr lang="ko-KR" altLang="en-US" sz="2200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44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노후 간이화장실 철거공사 외 </a:t>
            </a:r>
            <a:r>
              <a:rPr lang="en-US" altLang="ko-KR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43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z="2200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)/ 520</a:t>
            </a:r>
            <a:r>
              <a:rPr lang="ko-KR" altLang="en-US" sz="2200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1916832"/>
            <a:ext cx="9151938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신고납부 안내문 발송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25.(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90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사망자의 상속인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상속 취득세 자진 신고납부 안내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36512" y="5661248"/>
            <a:ext cx="903605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4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정기분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재산세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건축물분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체납자 독촉장 발송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2,070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188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독촉장 </a:t>
            </a:r>
            <a:r>
              <a:rPr lang="ko-KR" altLang="en-US" spc="-15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교부를 통한 체납액 </a:t>
            </a:r>
            <a:r>
              <a:rPr lang="ko-KR" altLang="en-US" spc="-15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징수</a:t>
            </a:r>
            <a:endParaRPr lang="ko-KR" altLang="en-US" spc="-15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1800200"/>
            <a:ext cx="9151938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6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정기분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재산세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과세기준일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6. 1.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부과금액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37,951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2,055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    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기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9. 16. ~ 9. 30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36512" y="44624"/>
            <a:ext cx="9151938" cy="1916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</a:pPr>
            <a:endParaRPr lang="en-US" altLang="ko-KR" sz="300" dirty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지방세 체납자 자동차 압류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1,149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113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정기분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자동차세 체납자에 대한 자동차 압류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02671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914400" indent="-457200" eaLnBrk="1" hangingPunct="1">
          <a:lnSpc>
            <a:spcPct val="120000"/>
          </a:lnSpc>
          <a:spcBef>
            <a:spcPct val="20000"/>
          </a:spcBef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조화">
  <a:themeElements>
    <a:clrScheme name="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조화">
      <a:majorFont>
        <a:latin typeface="굴림"/>
        <a:ea typeface="굴림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tx1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ctr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800" b="0" i="0" u="none" strike="noStrike" cap="none" normalizeH="0" baseline="0" smtClean="0">
            <a:ln>
              <a:noFill/>
            </a:ln>
            <a:solidFill>
              <a:schemeClr val="accent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HY견고딕" pitchFamily="18" charset="-127"/>
            <a:ea typeface="HY견고딕" pitchFamily="18" charset="-127"/>
          </a:defRPr>
        </a:defPPr>
      </a:lstStyle>
    </a:lnDef>
  </a:objectDefaults>
  <a:extraClrSchemeLst>
    <a:extraClrScheme>
      <a:clrScheme name="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</a:spPr>
      <a:bodyPr wrap="none" lIns="92075" tIns="46038" rIns="92075" bIns="46038"/>
      <a:lstStyle>
        <a:defPPr marL="514350" indent="-457200">
          <a:lnSpc>
            <a:spcPts val="4000"/>
          </a:lnSpc>
          <a:spcBef>
            <a:spcPct val="20000"/>
          </a:spcBef>
          <a:buClr>
            <a:schemeClr val="tx1"/>
          </a:buClr>
          <a:buSzPct val="60000"/>
          <a:tabLst>
            <a:tab pos="4953000" algn="l"/>
          </a:tabLst>
          <a:defRPr sz="2800" b="1" kern="0" dirty="0">
            <a:solidFill>
              <a:srgbClr val="0000FF"/>
            </a:solidFill>
            <a:latin typeface="HY헤드라인M" pitchFamily="18" charset="-127"/>
            <a:ea typeface="HY헤드라인M" pitchFamily="18" charset="-127"/>
            <a:sym typeface="Symbol" pitchFamily="18" charset="2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75803</TotalTime>
  <Words>198</Words>
  <Application>Microsoft Office PowerPoint</Application>
  <PresentationFormat>화면 슬라이드 쇼(4:3)</PresentationFormat>
  <Paragraphs>26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8</vt:i4>
      </vt:variant>
      <vt:variant>
        <vt:lpstr>슬라이드 제목</vt:lpstr>
      </vt:variant>
      <vt:variant>
        <vt:i4>3</vt:i4>
      </vt:variant>
    </vt:vector>
  </HeadingPairs>
  <TitlesOfParts>
    <vt:vector size="20" baseType="lpstr">
      <vt:lpstr>HY견고딕</vt:lpstr>
      <vt:lpstr>HY헤드라인M</vt:lpstr>
      <vt:lpstr>MD솔체</vt:lpstr>
      <vt:lpstr>굴림</vt:lpstr>
      <vt:lpstr>맑은 고딕</vt:lpstr>
      <vt:lpstr>Arial</vt:lpstr>
      <vt:lpstr>Symbol</vt:lpstr>
      <vt:lpstr>Times New Roman</vt:lpstr>
      <vt:lpstr>Wingdings</vt:lpstr>
      <vt:lpstr>2_조화</vt:lpstr>
      <vt:lpstr>Office 테마</vt:lpstr>
      <vt:lpstr>1_Office 테마</vt:lpstr>
      <vt:lpstr>3_Office 테마</vt:lpstr>
      <vt:lpstr>9_조화</vt:lpstr>
      <vt:lpstr>5_Office 테마</vt:lpstr>
      <vt:lpstr>6_Office 테마</vt:lpstr>
      <vt:lpstr>7_Office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12004</cp:revision>
  <cp:lastPrinted>2023-08-24T04:39:05Z</cp:lastPrinted>
  <dcterms:modified xsi:type="dcterms:W3CDTF">2023-08-31T00:21:50Z</dcterms:modified>
</cp:coreProperties>
</file>