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7336CB5-7CD7-42FD-92A1-C5D636B5FC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CE9C2448-1122-4C3B-89CF-1AA6F66FD3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2703-4BE0-43E7-8CF7-AA0502FE0A2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06342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1C933-320C-4330-9BBF-15446336FB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181608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6494C-B109-439C-BFE3-650E590AA5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26342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4155-83EF-488A-B3BD-41D3018B4F6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B985-3EC3-44FA-BDCA-B2D8895E1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376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B2B92-2C7E-4B86-8BB6-A0D551F5459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C1661-D12B-4CCB-820F-5D52D98DB2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430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0C7A-4789-4FED-A3AA-AEE5F9D8627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4A1F-31DB-4C1E-870D-0846D97ED6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788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F0F6B-86CC-4B3E-99CB-01CC872ADEC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CED4-8499-40E7-834B-4227C20079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360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9D8B6-792C-4EB3-B5B9-BFC507FDF2D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A9A-890E-41F3-A39E-416A53BB6F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70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730A9-C880-40C0-BA54-D995CCA190C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2A818-D7FB-499D-A6CE-43D5A2C88C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499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D8D3-6497-40A4-BFC4-11681326D39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7C19-D9DF-4229-9732-2F93749BAC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79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AD7FF-264B-4932-988C-AAECCD71F10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DE77-5701-4730-92BB-20D56FE36E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67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1DE7D-7F57-422D-A5E6-5C2A48B460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55092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28F75-486B-4CAC-AC37-3226B0FB03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20A2C-A5D2-4B28-8147-217928A5B5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2452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5883-D3D4-454D-A193-94A987303F6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96018-E90E-4011-B8D1-7840AD23D2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846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61BC-EF3E-49FC-8DF2-2BCFC0A90E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218F-7516-489E-9D24-22046DA8E6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944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8496-4A86-43DF-B744-E5E81D4E3C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71FE5-2B83-48F5-BE28-92674588A9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126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A32E-8ED2-478C-89C9-4F12B37770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B5BC3-C757-413C-A450-FA8754ABE5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1865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A26A7-5DD4-43D5-8563-156EA97D24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DEF77-313F-4F7A-925D-A57E9B532C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594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7D004-C61B-47CD-969A-83E781503DC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4F260-D688-4CF8-8536-F5F8B9A9CA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8713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EE225-A330-46CE-A228-58923A074D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7859-027E-4845-BA0C-2E480271DA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081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F4ACB-2E49-45C2-BAD7-9D0413BE8FE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E794C-2923-4197-833B-1790B04197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6041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09B76-C951-46BF-A52A-6E9D372290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78FD8-3E54-410E-BB8A-78AAB7DDC3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28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90274-D562-4099-AA26-1C0E0F91B9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510904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A7A6-6230-45C7-8489-6081AB4ABC9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D5AAF-3C6D-41FF-8DE3-81CDA50751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2814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CB39E-249B-40CC-928B-B0946C394FA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4A937-DA1B-47BC-A213-3C18C866E9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370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A7902-D784-4301-A812-D613BCC728A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274F9-4D5B-4952-944B-567B343DC4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1675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92B9-9A0D-4BCE-98BD-E1FFC3C62DA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5703-D53D-4268-940D-37606F74F2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6284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28E93-08E3-4E1B-AC98-7448A76499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982FA-154B-43FF-A160-26F85B9BA3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5304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5540C-EB82-424C-87E5-0772DE0A1E4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A064-72D2-481A-A97C-604FA7CBC2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6855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CB24-F51F-4951-9EB6-FADAA41A0A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B4E7-7640-4545-859E-403E598391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802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255C7-0CF5-41B9-93D7-3BC0EE4E9E3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9AC81-48F0-4F58-93A9-F7BEDD9DCB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470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3B9AC-2102-4EDC-A2B4-D2FECCFE80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706D-2E3A-4524-B5C3-5FAF45B7A0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6952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6CF2-A5DE-4507-ACDD-880EF06D43E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B72A2-1D2C-417B-B72C-7951674C57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97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B7ADC-7D2D-40BA-92AC-2402AE59A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580952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6649-2BEB-4BAA-B20D-F4A3FD8200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9E4B6-CCC1-472A-90DA-3B790A725A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669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421FB61-017D-41F8-B817-1263B7F267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988019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F30AE4-721D-4C0C-B2B1-6B41C83329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61434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02C12B8-386F-40A0-8389-47ACF532B7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0441840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C580733-B601-416A-BF38-F18C9F487E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612761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63BE22-460A-4695-976B-6E334A668B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857191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5AE697-ACA5-4135-921E-62981FCF72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599580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CC8577-4DE9-4AF1-ABE6-009832B2F4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053035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29D937D-82C3-4758-9F5B-2D73A45E4E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2331516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1513083-3E2E-4F7F-8873-390D99BDE1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4941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B0967-84E1-4461-A89B-F36008910F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808128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191BC27-F2F4-4858-8CE6-17703474EB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4203791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5038D-77BE-4DF3-8D0D-0D7A1843903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F3E0-A98F-4EBC-B3A2-A1ED6C788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3534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3482-5B28-49A3-BDD4-3D2F50411D4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7568-841D-4665-A75F-7013484F9B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6129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89A1-74E3-4044-A167-0EE8456529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24E16-4979-417A-B0BF-31EECB1FFB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9252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2837-EF8E-454C-8986-25D1F371B5D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0130-C852-4210-8AEC-D3BED0C16C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8857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04CC4-4F03-43F4-9E99-58A5050A424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160B5-A58F-4A87-A20B-AD83663CED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5159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97D0-DB9B-481F-B110-A1AD970D3BF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14E7-26BF-4BC0-8A16-69EBAE9BDA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0746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5832-566A-45C1-8DD8-19E464B52E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5EC8-F414-4F03-8704-62613276E6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4741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70D6-CFEC-4661-9413-97D438CC82C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C0A9E-DB2F-4F4B-BB29-3FD5A2E87B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3478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A4221-2778-4F95-8590-833637F7E7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782F4-3C22-4F43-ABF8-DEA6BD53D0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41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384A9-C2F1-4F98-B18B-9D9D770212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823097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87717-F535-495B-91D9-D502AEACE37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29BD-5BC8-4F67-B4F6-AFA18CAB11B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98500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C38D0-20B5-4C56-A2FB-EB9749A4B3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32CB8-BDEB-4F0C-AD55-4E1C7BE0EB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400808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E92C2-1537-43C8-A394-FB90EA33B53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EBF93-4753-4DDF-8733-085CFEBCD4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1341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99FE2-408C-4070-BC3D-C430B28B6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89A8-A4D9-4B09-8212-8BFDB42FE1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3039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137F0-D20E-45FF-9F1D-C40CBA20E60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4C8E-22E6-4F4F-A7F6-99303E07C8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85118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1562B-D67A-48CE-8736-5DE9638DE0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14A7-B348-4B8C-BD7F-136BA264CD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7168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54EEF-9F14-45D3-BD9A-1C912E729FD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1A791-2F32-4FAE-BD02-0B05C24B1D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661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22A8D-C3FF-4825-B009-0B02C9DD60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A3D9-C3F0-44B6-9644-E90DF3E26E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6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F06E-7814-4EF1-BAA6-A64BF7CD08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347EE-A09E-4D83-8983-2705450F57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65856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6781D-06B9-4D68-9A48-8656CC103AE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EACF-A0AA-4DC3-8E7F-794AD39B27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89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178E6-E70F-4FC9-B29C-490AC30347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0839919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E1D8-CEA6-4FF0-A39A-4CE70815C20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EBF82-6DEF-4AAF-9DFD-D94A133BA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2724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895D0-0395-4A8B-AE4F-425AD60E887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1DF5-FF9C-475F-811A-3CDD140B6C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849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D6359-7859-4B71-93F9-DA5776317B4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D814-A487-4487-8297-31161264C1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8837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7F48F-0A39-4A0D-AB55-6B7BFDF1081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255AC-782B-4BD5-81C4-8C9F91AD10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4709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38AE0-BC28-4870-AC63-B0AA691698C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C1A2-1759-41E1-AB58-64EF6B1D58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77028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0BA19-C3AC-4550-A233-84BAEA96169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2917-7610-47DE-8E45-D92B73380D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5355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0D18-B2A8-4253-BBD1-345243C1A18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53D82-D992-49F4-81D5-0EA22F3D446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6616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7F53-31B2-44BD-B494-09234C430C3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AA817-2DC0-4C2C-84A8-F2CA15774C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2145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B277F-5AE8-49C1-96EF-5A13F681FAF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43110-9CEF-4EB3-B115-3F6360D4C4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82949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48AB-096C-4FFB-954F-AFAD41EDEC5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022E2-6B27-440B-91B7-81DEF7B14E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15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BEA20-3706-49E3-80BE-20B67B1F00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335679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2AAE-11F1-4EEE-88D2-4F0C20A76D9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5695-4D67-437D-8848-8159A9DD4D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9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2148-D431-440D-A3CD-1F99595C01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58045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DCAD2DAD-E4E1-4356-AA2B-804067D31A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774" r:id="rId1"/>
    <p:sldLayoutId id="2147658775" r:id="rId2"/>
    <p:sldLayoutId id="2147658776" r:id="rId3"/>
    <p:sldLayoutId id="2147658777" r:id="rId4"/>
    <p:sldLayoutId id="2147658778" r:id="rId5"/>
    <p:sldLayoutId id="2147658779" r:id="rId6"/>
    <p:sldLayoutId id="2147658780" r:id="rId7"/>
    <p:sldLayoutId id="2147658781" r:id="rId8"/>
    <p:sldLayoutId id="2147658782" r:id="rId9"/>
    <p:sldLayoutId id="2147658783" r:id="rId10"/>
    <p:sldLayoutId id="214765878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3D179CB-CE9C-4AFF-893F-167F3B6F59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785" r:id="rId1"/>
    <p:sldLayoutId id="2147658786" r:id="rId2"/>
    <p:sldLayoutId id="2147658787" r:id="rId3"/>
    <p:sldLayoutId id="2147658788" r:id="rId4"/>
    <p:sldLayoutId id="2147658789" r:id="rId5"/>
    <p:sldLayoutId id="2147658790" r:id="rId6"/>
    <p:sldLayoutId id="2147658791" r:id="rId7"/>
    <p:sldLayoutId id="2147658792" r:id="rId8"/>
    <p:sldLayoutId id="2147658793" r:id="rId9"/>
    <p:sldLayoutId id="214765879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3E49052-26E0-424A-B7F5-32A96FD560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795" r:id="rId1"/>
    <p:sldLayoutId id="2147658796" r:id="rId2"/>
    <p:sldLayoutId id="2147658797" r:id="rId3"/>
    <p:sldLayoutId id="2147658798" r:id="rId4"/>
    <p:sldLayoutId id="2147658799" r:id="rId5"/>
    <p:sldLayoutId id="2147658800" r:id="rId6"/>
    <p:sldLayoutId id="2147658801" r:id="rId7"/>
    <p:sldLayoutId id="2147658802" r:id="rId8"/>
    <p:sldLayoutId id="2147658803" r:id="rId9"/>
    <p:sldLayoutId id="214765880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317935-9BD9-417B-B218-8F9A9AAEA0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805" r:id="rId1"/>
    <p:sldLayoutId id="2147658806" r:id="rId2"/>
    <p:sldLayoutId id="2147658807" r:id="rId3"/>
    <p:sldLayoutId id="2147658808" r:id="rId4"/>
    <p:sldLayoutId id="2147658809" r:id="rId5"/>
    <p:sldLayoutId id="2147658810" r:id="rId6"/>
    <p:sldLayoutId id="2147658811" r:id="rId7"/>
    <p:sldLayoutId id="2147658812" r:id="rId8"/>
    <p:sldLayoutId id="214765881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FB43E8BA-95E3-4F50-A9D0-392D837B61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814" r:id="rId1"/>
    <p:sldLayoutId id="2147658815" r:id="rId2"/>
    <p:sldLayoutId id="2147658816" r:id="rId3"/>
    <p:sldLayoutId id="2147658817" r:id="rId4"/>
    <p:sldLayoutId id="2147658818" r:id="rId5"/>
    <p:sldLayoutId id="2147658819" r:id="rId6"/>
    <p:sldLayoutId id="2147658820" r:id="rId7"/>
    <p:sldLayoutId id="2147658821" r:id="rId8"/>
    <p:sldLayoutId id="2147658822" r:id="rId9"/>
    <p:sldLayoutId id="214765882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F9BB7D-C0FD-40BF-8EC6-33575DE22F2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824" r:id="rId1"/>
    <p:sldLayoutId id="2147658825" r:id="rId2"/>
    <p:sldLayoutId id="2147658826" r:id="rId3"/>
    <p:sldLayoutId id="2147658827" r:id="rId4"/>
    <p:sldLayoutId id="2147658828" r:id="rId5"/>
    <p:sldLayoutId id="2147658829" r:id="rId6"/>
    <p:sldLayoutId id="2147658830" r:id="rId7"/>
    <p:sldLayoutId id="2147658831" r:id="rId8"/>
    <p:sldLayoutId id="2147658832" r:id="rId9"/>
    <p:sldLayoutId id="214765883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4BBBE9-0E72-4E7F-AC22-B100E688ED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834" r:id="rId1"/>
    <p:sldLayoutId id="2147658835" r:id="rId2"/>
    <p:sldLayoutId id="2147658836" r:id="rId3"/>
    <p:sldLayoutId id="2147658837" r:id="rId4"/>
    <p:sldLayoutId id="2147658838" r:id="rId5"/>
    <p:sldLayoutId id="2147658839" r:id="rId6"/>
    <p:sldLayoutId id="2147658840" r:id="rId7"/>
    <p:sldLayoutId id="2147658841" r:id="rId8"/>
    <p:sldLayoutId id="2147658842" r:id="rId9"/>
    <p:sldLayoutId id="214765884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E9E5EC-E860-417B-ADB3-F3BD78D245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8844" r:id="rId1"/>
    <p:sldLayoutId id="2147658845" r:id="rId2"/>
    <p:sldLayoutId id="2147658846" r:id="rId3"/>
    <p:sldLayoutId id="2147658847" r:id="rId4"/>
    <p:sldLayoutId id="2147658848" r:id="rId5"/>
    <p:sldLayoutId id="2147658849" r:id="rId6"/>
    <p:sldLayoutId id="2147658850" r:id="rId7"/>
    <p:sldLayoutId id="2147658851" r:id="rId8"/>
    <p:sldLayoutId id="2147658852" r:id="rId9"/>
    <p:sldLayoutId id="214765885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5.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22. 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5.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28.)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780881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22225" y="333375"/>
            <a:ext cx="8986838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지방세정 연찬회 참석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rgbClr val="000000"/>
              </a:buClr>
            </a:pP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25.(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26.(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블랙스톤 벨포레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증평군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세정팀장 외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연구과제 발표 및 시상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충북세정포럼 세미나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08275"/>
            <a:ext cx="90360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찰 </a:t>
            </a:r>
            <a:r>
              <a:rPr lang="en-US" altLang="ko-KR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가로등 조도개선사업외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)/410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sz="220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보호수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정비사업외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)/270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525" y="5013325"/>
            <a:ext cx="90360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외국인 체납자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전용보험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압류추진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295</a:t>
            </a:r>
            <a:r>
              <a:rPr lang="ko-KR" altLang="en-US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15</a:t>
            </a:r>
            <a:r>
              <a:rPr lang="ko-KR" altLang="en-US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sz="220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2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외국인 체납자의 </a:t>
            </a:r>
            <a:r>
              <a:rPr lang="ko-KR" altLang="en-US" sz="2200" spc="-15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전용보험을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압류하여 지방세 체납액 징수</a:t>
            </a:r>
            <a:endParaRPr lang="en-US" altLang="ko-KR" sz="2200" spc="-1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76232</TotalTime>
  <Words>116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12052</cp:revision>
  <cp:lastPrinted>2023-05-10T07:13:18Z</cp:lastPrinted>
  <dcterms:modified xsi:type="dcterms:W3CDTF">2023-08-28T02:00:19Z</dcterms:modified>
</cp:coreProperties>
</file>