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0"/>
  </p:notesMasterIdLst>
  <p:handoutMasterIdLst>
    <p:handoutMasterId r:id="rId11"/>
  </p:handoutMasterIdLst>
  <p:sldIdLst>
    <p:sldId id="5954" r:id="rId8"/>
    <p:sldId id="5953" r:id="rId9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527" y="0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8527" y="9444039"/>
            <a:ext cx="29486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913" y="4729164"/>
            <a:ext cx="5003379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7.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8.  13.)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3283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636912"/>
            <a:ext cx="9036050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전통시장 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고객쉼터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리모델링공사외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)/400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5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5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누교소하천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유지관리공사외 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)/290</a:t>
            </a:r>
            <a:r>
              <a:rPr lang="ko-KR" altLang="en-US" sz="225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24409"/>
            <a:ext cx="9036050" cy="1692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주민세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개인분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부과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부과금액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21,684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238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16. ~ 8. 31.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과세기준일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7. 1.)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4797152"/>
            <a:ext cx="851535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6. 1.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개별주택가격 열람 및 의견제출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9. ~ 8. 28. / 235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주택소유자 및 이해관계인 가격 열람 후 의견 제출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80615</TotalTime>
  <Words>120</Words>
  <Application>Microsoft Office PowerPoint</Application>
  <PresentationFormat>화면 슬라이드 쇼(4:3)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2</vt:i4>
      </vt:variant>
    </vt:vector>
  </HeadingPairs>
  <TitlesOfParts>
    <vt:vector size="17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12121</cp:revision>
  <cp:lastPrinted>2023-08-02T06:32:11Z</cp:lastPrinted>
  <dcterms:modified xsi:type="dcterms:W3CDTF">2023-08-28T02:43:36Z</dcterms:modified>
</cp:coreProperties>
</file>