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1"/>
  </p:notesMasterIdLst>
  <p:handoutMasterIdLst>
    <p:handoutMasterId r:id="rId12"/>
  </p:handoutMasterIdLst>
  <p:sldIdLst>
    <p:sldId id="5907" r:id="rId9"/>
    <p:sldId id="5906" r:id="rId10"/>
  </p:sldIdLst>
  <p:sldSz cx="9144000" cy="6858000" type="screen4x3"/>
  <p:notesSz cx="6805613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AB0D"/>
    <a:srgbClr val="E8E8E8"/>
    <a:srgbClr val="99CCFF"/>
    <a:srgbClr val="CCECFF"/>
    <a:srgbClr val="6699FF"/>
    <a:srgbClr val="3F70A5"/>
    <a:srgbClr val="3366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1" d="100"/>
          <a:sy n="111" d="100"/>
        </p:scale>
        <p:origin x="166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109B1E05-E474-4552-B37E-EDB5A2B15F7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2A3C0973-56CC-4B3B-95BB-D6A8434ACAA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91302-EE34-491E-A25C-05205C32A38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185263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8AF47-7906-4365-9588-FBBCF43A607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363424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68810-7432-4711-9A0A-F14F26F802E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162859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0DD15-5E32-4F08-86CB-97E90774BD81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36BAA-535B-4941-9ED0-A8F10A6D2A3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0346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B7D1-EAC1-48BC-BFE1-CFA13654B8CD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E559D-7B65-4192-845F-F1CD82B7A9B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6743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84419-1BE9-4E33-8EBF-62DC617902C4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D0F24-8500-497E-84A0-660BDE2F3E1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6994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1D207-136F-4183-BCF6-99827235220B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045EB-B827-4B0E-92A0-D00F379BD0D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82634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9FD0F-C2C1-4DBB-82EB-4243C7DA4E9E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B0465-18D3-43AE-883F-8D49AD67090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8897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E8E45-8F70-4543-B312-89477532450B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DE779-0007-47FF-A91D-36DF9031827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9165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C5227-BBB2-4700-8BED-6DE614EE57A1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50436-7577-43FF-8D71-0FB573BBB0C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82310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82E8E-2FDC-4450-B35D-21EEE1128DC2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39558-A0C2-4B97-BC7E-D138C9E8009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782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DF80C-C511-4A27-8000-118FD56C40B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50877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D2B82-1B2A-4F8E-9727-7CE19C40E090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E6B33-EB15-446A-8C3B-C2114FC5D1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40622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110D2-3DD9-44AD-8C53-9F545E045129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6F72C-1A35-474A-BA66-7384E74043B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593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21A44-51EE-4E93-90E7-ABB1BE77A633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86373-4BBF-45BB-8F6C-5F41612AC6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3286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7BA2E-90C5-44E3-8096-DF21F182BDD0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E8461-355C-48F4-BE93-2BE39FBE024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70313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AFB13-F7D4-4230-A60E-B2CE76311D0F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40D27-BA41-43BA-8D89-260B782DD05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67672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7A9FA-483C-4AB1-8E67-496B2A36C7B7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E5E1-5420-4CE1-86EA-34B52403E0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50225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AB318-601A-46D7-99B5-1F45780CFBC3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DAE7F-40DA-4E79-AF6F-6AB93810648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0413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B43FF-63C8-43C6-835F-B99FD253AFE1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6406A-C6C8-458F-9C0B-4031830BAAD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15992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3282B-478F-4B66-9C1E-CF2DF2D7285F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3199F-BEBB-4E20-9633-4CE83A1C0D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5414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6A3C2-7EDD-4F23-8C81-CCFF95489008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33B62-2DDB-4974-9250-EEFFB24EB39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7745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39F39-814A-450D-9C22-B45141B777D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4993216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5ADE0-3AC0-42A6-93E2-1A96784CEE14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58DD7-44E9-4415-838C-4E76EC7615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2734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1FB8C-9C9B-4D69-9043-AC4B62658D1D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13482-7A04-4669-AF90-8F21E02169F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49040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C202D-F2B0-451B-ACE0-B6340B4D3F2D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DE6D5-DCD6-4B9E-B677-6D9F412EF70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98213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EF6B1-D4F5-4153-9C97-E502C17B73CC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C9AB6-44FA-42BB-BD46-4754856D192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08384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07FEA-04A4-4C80-9429-862D0DFE29EF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F794C-BDFB-4E30-B197-753D2FC77B7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29484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42D-FED1-491D-8676-0933EA9F0D66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56F0C-51F0-40DF-BA24-BE88EEFBC7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76329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72080-D2EE-48DD-8041-350E470A2D2B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7CC50-1E97-4A98-990F-FC50A6466B7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97658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D1EDB-F662-401E-BE92-BC3B598CF54A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E7FB3-7EA1-42D7-B657-155B1E47125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679573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0D635-CB42-4986-9438-D752B43F453F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08ED4-6B00-463D-A741-688E10C0DED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22046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D7576-6D63-49F0-A0B9-F03675B1503A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28561-3CE3-4435-9A65-258FB3DE00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097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A7BF7-B585-4371-9CA4-89DF937DE37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43960306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1A4DD-DD91-46DD-B2CA-AF793CD1D707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03F59-009C-4038-B057-8EA88C9D838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6051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0BC41FDB-F3BD-445C-88FF-B4DBB14F98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84734334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A7CFD33-8EAA-4AC0-B0F7-DC406531E9A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1601657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730B0C1-B65E-45E0-ACCD-7FB63F7BD25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1124785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1B76F9B-16F9-4515-83C3-BB9774A93DD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8242641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CC42CA2-EBC2-4F73-A564-BA7F4A6148D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70491788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53CAD42-3FA0-4955-BC39-5A6FF175E6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588421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732F2D2-CCFB-4DA8-B9CF-59CD5406553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9461086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1E1AEA9-C94F-425B-AA75-4A9DDBD7A4C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91367361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E144838-FB5D-40B6-A678-2BB94DA03FC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1825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996D6-1F03-4711-B2B9-E3383D2EDEB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4649961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9E79AF2-B796-4990-BF71-69CC2B149C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4935122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8AA3F-C0DE-4403-9C47-703CF95B2CE6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1CC02-1479-431F-B545-5A0ABD322BB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79007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0D0CF-7C3B-40B2-B004-456966AB896D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8B8B0-357F-49E9-89D7-6E8EBCBE236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488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9610C-60FF-4C09-B8D8-E00636BBB970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892AE-49FE-4537-B056-432CC6F918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892367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64A78-D401-40A1-87F7-A7E52DF5117D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D9001-FA60-4020-839E-0809A9266E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400516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61385-567F-4DC0-B77B-E993BE92EAD9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FE934-A3C7-4F80-9C57-4607161CA55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551501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D487F-82BE-4166-A71E-5AC865A586F3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E0826-0D69-4509-904D-12988288F8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548503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50087-5C55-41BA-92D8-E695D26C73A1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4F95E-7677-422C-9EE7-E63F1E605DA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318222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B3FF4-35AA-421E-A7E2-BE6B184EA6CA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60624-A040-4252-BC92-CB84C58EAC8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482264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725E4-311E-474E-BE5A-3285A25B34B0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D9122-3FC3-4E7A-8CA7-B3ED397A107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413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E3D4F-A80E-4C9D-B4A5-96C5AA21C64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7391102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A79DF-AF8D-48B2-BF6E-4ABC61ADEE30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05DA6-CF1E-4EF5-BC4E-436A3D3A978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669304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DB235-5018-42C1-A181-EF5152CE443A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0C876-6C02-4447-96C5-104E0124018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034914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3F030-382E-4AE3-BFAE-C5BA6B87696E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DE45F-5F84-4003-9FB7-45B6C74D3D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779700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FD7A4-84A6-44D2-95EE-D70595DB9F24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F1B43-F09B-46EE-BA69-6B209195589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92429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67C84-40AB-4462-B120-71B08AAE6781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4F320-817D-4E67-AEF3-C266C535DBD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183740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9DDB5-E607-4F9B-844A-005CD82AE0D1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BC370-B1FE-477D-B6AD-0C85222A9D7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3623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2CC73-83CB-4801-A6DC-3985B983A9BE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A690F-1EDB-4577-83E5-4DB905AF46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584103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490BB-4F67-4914-A453-3AC7C7CA0665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DB0D6-A79B-4B4A-8E83-1DD3F49DD83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513852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AA15C-95AB-4A7A-978C-825865AA60E4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5829B-0858-44E2-9CFD-4660C30E93F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954278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43A2F-ABB8-4759-9B94-A90C99AD1623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637A7-C6D3-429B-AF1B-9725D1F0B8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0655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6F0F1-31DC-4BD1-9E94-BA7660EBFF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3595360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4A998-4B10-49D5-BD70-6C76D031A6B7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23226-6C54-4130-BFC3-D3D32BD05CD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87693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B6059-E0E5-4D0F-868F-A585663978C3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392F5-9869-494D-86B5-92BC1CC8B87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028777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BE907-E6AE-4C99-8ACE-E9DF7EE337F0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CD41E-AE6A-411A-8710-64F03A8745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931250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31E4E-8AAB-4686-BB99-73DE88140F4A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A7D75-89B7-4027-B388-66DC6DE5699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208659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18528-FB1C-4E7F-A64A-26509269C373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7E7AC-4D74-401A-AA29-E6E8543523C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886872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7EC4E-34C0-40F5-A5CF-1AB6EE4C5E6B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C553B-7F1B-415D-9CD8-9A67A7985FC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689154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E65F1-0571-43D1-860E-E0244FC2579E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C98EA-A397-4659-8785-6BC4B2116E3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757107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3ACA5-73F4-4270-8D35-418B35E83F3C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0A56D-2377-4FC5-A947-575A2BC9FC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39229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E13DB-00F5-472F-B4A9-77B1E56C681A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D7578-A321-4317-966F-6E6D500ED5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750700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EF25C-E360-48AE-88B9-ED06342982C6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69D04-57D0-4723-AF0D-BAF60AED5A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76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504EF-A169-4138-BB1A-00679BFFAE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3125047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DBF61-BDC3-47F3-AE18-F820B099AC02}" type="datetimeFigureOut">
              <a:rPr lang="ko-KR" altLang="en-US"/>
              <a:pPr>
                <a:defRPr/>
              </a:pPr>
              <a:t>2023-03-09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D26E-5ABD-449D-8330-E36E5AD4265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8583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BCD93-D154-4CD1-87E4-E23417FE40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3963250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17E1D15E-5462-4A5F-8FEB-C53BD5627B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5049" r:id="rId1"/>
    <p:sldLayoutId id="2147655050" r:id="rId2"/>
    <p:sldLayoutId id="2147655051" r:id="rId3"/>
    <p:sldLayoutId id="2147655052" r:id="rId4"/>
    <p:sldLayoutId id="2147655053" r:id="rId5"/>
    <p:sldLayoutId id="2147655054" r:id="rId6"/>
    <p:sldLayoutId id="2147655055" r:id="rId7"/>
    <p:sldLayoutId id="2147655056" r:id="rId8"/>
    <p:sldLayoutId id="2147655057" r:id="rId9"/>
    <p:sldLayoutId id="2147655058" r:id="rId10"/>
    <p:sldLayoutId id="214765505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9AF6A6C-2753-459E-9828-59BA7DB65B3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5060" r:id="rId1"/>
    <p:sldLayoutId id="2147655061" r:id="rId2"/>
    <p:sldLayoutId id="2147655062" r:id="rId3"/>
    <p:sldLayoutId id="2147655063" r:id="rId4"/>
    <p:sldLayoutId id="2147655064" r:id="rId5"/>
    <p:sldLayoutId id="2147655065" r:id="rId6"/>
    <p:sldLayoutId id="2147655066" r:id="rId7"/>
    <p:sldLayoutId id="2147655067" r:id="rId8"/>
    <p:sldLayoutId id="2147655068" r:id="rId9"/>
    <p:sldLayoutId id="2147655069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A926514-4BB6-4CD5-8F8C-A3689E19A8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5070" r:id="rId1"/>
    <p:sldLayoutId id="2147655071" r:id="rId2"/>
    <p:sldLayoutId id="2147655072" r:id="rId3"/>
    <p:sldLayoutId id="2147655073" r:id="rId4"/>
    <p:sldLayoutId id="2147655074" r:id="rId5"/>
    <p:sldLayoutId id="2147655075" r:id="rId6"/>
    <p:sldLayoutId id="2147655076" r:id="rId7"/>
    <p:sldLayoutId id="2147655077" r:id="rId8"/>
    <p:sldLayoutId id="2147655078" r:id="rId9"/>
    <p:sldLayoutId id="2147655079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8DA6208-CF0D-44EC-A2AF-00940B343A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5080" r:id="rId1"/>
    <p:sldLayoutId id="2147655081" r:id="rId2"/>
    <p:sldLayoutId id="2147655082" r:id="rId3"/>
    <p:sldLayoutId id="2147655083" r:id="rId4"/>
    <p:sldLayoutId id="2147655084" r:id="rId5"/>
    <p:sldLayoutId id="2147655085" r:id="rId6"/>
    <p:sldLayoutId id="2147655086" r:id="rId7"/>
    <p:sldLayoutId id="2147655087" r:id="rId8"/>
    <p:sldLayoutId id="2147655088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6DFD89F3-A42E-4FBC-A57E-A97F11048A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5089" r:id="rId1"/>
    <p:sldLayoutId id="2147655090" r:id="rId2"/>
    <p:sldLayoutId id="2147655091" r:id="rId3"/>
    <p:sldLayoutId id="2147655092" r:id="rId4"/>
    <p:sldLayoutId id="2147655093" r:id="rId5"/>
    <p:sldLayoutId id="2147655094" r:id="rId6"/>
    <p:sldLayoutId id="2147655095" r:id="rId7"/>
    <p:sldLayoutId id="2147655096" r:id="rId8"/>
    <p:sldLayoutId id="2147655097" r:id="rId9"/>
    <p:sldLayoutId id="2147655098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0805C88-1B4F-4E2D-87B7-B9D8F85571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5099" r:id="rId1"/>
    <p:sldLayoutId id="2147655100" r:id="rId2"/>
    <p:sldLayoutId id="2147655101" r:id="rId3"/>
    <p:sldLayoutId id="2147655102" r:id="rId4"/>
    <p:sldLayoutId id="2147655103" r:id="rId5"/>
    <p:sldLayoutId id="2147655104" r:id="rId6"/>
    <p:sldLayoutId id="2147655105" r:id="rId7"/>
    <p:sldLayoutId id="2147655106" r:id="rId8"/>
    <p:sldLayoutId id="2147655107" r:id="rId9"/>
    <p:sldLayoutId id="2147655108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DBCDC8D-49AE-4058-A9B2-AFE3CD61B9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5109" r:id="rId1"/>
    <p:sldLayoutId id="2147655110" r:id="rId2"/>
    <p:sldLayoutId id="2147655111" r:id="rId3"/>
    <p:sldLayoutId id="2147655112" r:id="rId4"/>
    <p:sldLayoutId id="2147655113" r:id="rId5"/>
    <p:sldLayoutId id="2147655114" r:id="rId6"/>
    <p:sldLayoutId id="2147655115" r:id="rId7"/>
    <p:sldLayoutId id="2147655116" r:id="rId8"/>
    <p:sldLayoutId id="2147655117" r:id="rId9"/>
    <p:sldLayoutId id="2147655118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106621B-E069-435E-AA44-9F7B170F3E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5119" r:id="rId1"/>
    <p:sldLayoutId id="2147655120" r:id="rId2"/>
    <p:sldLayoutId id="2147655121" r:id="rId3"/>
    <p:sldLayoutId id="2147655122" r:id="rId4"/>
    <p:sldLayoutId id="2147655123" r:id="rId5"/>
    <p:sldLayoutId id="2147655124" r:id="rId6"/>
    <p:sldLayoutId id="2147655125" r:id="rId7"/>
    <p:sldLayoutId id="2147655126" r:id="rId8"/>
    <p:sldLayoutId id="2147655127" r:id="rId9"/>
    <p:sldLayoutId id="2147655128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무    과</a:t>
            </a:r>
            <a:r>
              <a:rPr lang="en-US" altLang="ko-KR" sz="6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(2023. 3.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 3.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0607550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ChangeArrowheads="1"/>
          </p:cNvSpPr>
          <p:nvPr/>
        </p:nvSpPr>
        <p:spPr bwMode="auto">
          <a:xfrm>
            <a:off x="-17463" y="115888"/>
            <a:ext cx="9126538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1. 2022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회계연도 재무회계결산서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작성결과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보고</a:t>
            </a:r>
          </a:p>
          <a:p>
            <a:pPr lvl="1" eaLnBrk="1" hangingPunct="1">
              <a:buClr>
                <a:srgbClr val="000000"/>
              </a:buClr>
              <a:defRPr/>
            </a:pP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결산회계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총</a:t>
            </a:r>
            <a:r>
              <a:rPr lang="en-US" altLang="ko-KR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15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</a:t>
            </a:r>
            <a:r>
              <a:rPr lang="en-US" altLang="ko-KR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일반회계</a:t>
            </a:r>
            <a:r>
              <a:rPr lang="en-US" altLang="ko-KR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1, 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기타특별회계</a:t>
            </a:r>
            <a:r>
              <a:rPr lang="en-US" altLang="ko-KR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6, 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공기업</a:t>
            </a:r>
            <a:r>
              <a:rPr lang="en-US" altLang="ko-KR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1, 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기금</a:t>
            </a:r>
            <a:r>
              <a:rPr lang="en-US" altLang="ko-KR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7)</a:t>
            </a:r>
          </a:p>
          <a:p>
            <a:pPr lvl="1" eaLnBrk="1" hangingPunct="1">
              <a:buClr>
                <a:srgbClr val="000000"/>
              </a:buClr>
              <a:defRPr/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회계기간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22. 1. 1. ~ 23. 1. 20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  <a:p>
            <a:pPr marL="457200" lvl="1" indent="0" eaLnBrk="1" hangingPunct="1">
              <a:buClr>
                <a:srgbClr val="000000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※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군수님 보고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3. 21.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한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결산검사 기간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4. 5. ~ 4. 24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492375"/>
            <a:ext cx="9036050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  찰 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sz="21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25</a:t>
            </a:r>
            <a:r>
              <a:rPr lang="ko-KR" altLang="en-US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군도</a:t>
            </a:r>
            <a:r>
              <a:rPr lang="en-US" altLang="ko-KR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10</a:t>
            </a:r>
            <a:r>
              <a:rPr lang="ko-KR" altLang="en-US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호선</a:t>
            </a:r>
            <a:r>
              <a:rPr lang="en-US" altLang="ko-KR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1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박계리</a:t>
            </a:r>
            <a:r>
              <a:rPr lang="en-US" altLang="ko-KR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도로재포장공사 외 </a:t>
            </a:r>
            <a:r>
              <a:rPr lang="en-US" altLang="ko-KR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24</a:t>
            </a:r>
            <a:r>
              <a:rPr lang="ko-KR" altLang="en-US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)/890</a:t>
            </a:r>
            <a:r>
              <a:rPr lang="ko-KR" altLang="en-US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en-US" altLang="ko-KR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1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42</a:t>
            </a:r>
            <a:r>
              <a:rPr lang="ko-KR" altLang="en-US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금리 사면정비공사 외 </a:t>
            </a:r>
            <a:r>
              <a:rPr lang="en-US" altLang="ko-KR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41</a:t>
            </a:r>
            <a:r>
              <a:rPr lang="ko-KR" altLang="en-US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)/920</a:t>
            </a:r>
            <a:r>
              <a:rPr lang="ko-KR" altLang="en-US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</p:txBody>
      </p:sp>
      <p:sp>
        <p:nvSpPr>
          <p:cNvPr id="81924" name="Rectangle 3"/>
          <p:cNvSpPr>
            <a:spLocks noChangeArrowheads="1"/>
          </p:cNvSpPr>
          <p:nvPr/>
        </p:nvSpPr>
        <p:spPr bwMode="auto">
          <a:xfrm>
            <a:off x="0" y="4510088"/>
            <a:ext cx="9036050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3. 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개별주택 산정가격 검증</a:t>
            </a:r>
            <a:endParaRPr lang="en-US" altLang="ko-KR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      간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2. 20. ~ 3. 14.</a:t>
            </a:r>
            <a:endParaRPr lang="ko-KR" altLang="en-US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      상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15,149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호</a:t>
            </a:r>
            <a:endParaRPr lang="en-US" altLang="ko-KR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 용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2023.1.1.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기준 개별주택 산정가격 적정성 검증</a:t>
            </a:r>
            <a:endParaRPr lang="en-US" altLang="ko-KR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endParaRPr lang="ko-KR" altLang="en-US" sz="220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 eaLnBrk="1" hangingPunct="1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75791</TotalTime>
  <Words>155</Words>
  <Application>Microsoft Office PowerPoint</Application>
  <PresentationFormat>화면 슬라이드 쇼(4:3)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2</vt:i4>
      </vt:variant>
    </vt:vector>
  </HeadingPairs>
  <TitlesOfParts>
    <vt:vector size="19" baseType="lpstr">
      <vt:lpstr>Arial</vt:lpstr>
      <vt:lpstr>HY견고딕</vt:lpstr>
      <vt:lpstr>굴림</vt:lpstr>
      <vt:lpstr>Wingdings</vt:lpstr>
      <vt:lpstr>맑은 고딕</vt:lpstr>
      <vt:lpstr>HY헤드라인M</vt:lpstr>
      <vt:lpstr>Symbol</vt:lpstr>
      <vt:lpstr>MD솔체</vt:lpstr>
      <vt:lpstr>Times New Roman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12005</cp:revision>
  <cp:lastPrinted>2023-02-09T02:19:34Z</cp:lastPrinted>
  <dcterms:modified xsi:type="dcterms:W3CDTF">2023-03-08T23:55:07Z</dcterms:modified>
</cp:coreProperties>
</file>