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43" d="100"/>
          <a:sy n="43" d="100"/>
        </p:scale>
        <p:origin x="1128" y="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6A2AF5C6-9844-4B35-8355-F78E33B2EC9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AB3B0252-5D57-4F83-9834-95A7C236D0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1E1B1-200A-455E-B470-8834A8CA52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3194000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40CCE-8C07-4BEB-9D05-88DD928209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4402039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E3A1A-9EFF-4337-AC6B-C1616FBD44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667630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7C6FC-4473-42FC-A372-29DBFBB3EBE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C82C1-A931-406D-BB7E-04EE3A39B0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3472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75E56-6ACF-49FA-B8A2-A17D49D8DB6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20DC-2FAE-4821-B750-CCD1EBA7B9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435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805C7-F96C-499D-AE76-0DCEC3E6EA8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81C1-81DC-46DE-A82E-0C1EE0AA05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5504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B38AA-345E-40C7-9EF4-17F3398E2C6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060C5-7A0C-4DE4-8CE0-6ACD65C6DDB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0676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026E-2587-438C-9DC0-0AD4B4E0081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DDE2D-4E62-4288-8BBF-5331A73FC9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0543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26D79-C8F2-4A72-8E3F-DBF20EE6668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F2FD5-698A-4A5C-9792-A2E32C01D2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171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019FC-F6A5-4674-80BD-433F446E52E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1CA99-AC34-436C-943A-55C3704BE5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9920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2632-A0CC-4359-8818-35B430570C5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87BA8-2770-430B-A62C-7C37DE7AB4F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04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63F4D-DCD1-4D8B-8C4C-61905FAE33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454693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26D17-E25A-482B-BCBD-2F693301EA7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3A49C-B5DC-4F6B-8EB1-62D7A01E2A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86774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F1BB8-8A02-48AC-B6AF-1995C5B1D1B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6959A-B73A-4B22-B635-DA078B0205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83362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1EE05-6979-410E-A725-232B490208F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FBA3E-87B9-42F1-A591-424E88B99C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6271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1156A-94B8-4AA4-9B70-780DC6FF736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FAC70-D337-4AC5-AB76-A10C81350D7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4054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04733-19C3-4162-8E72-885CB201391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44B93-40F5-4357-8C96-B463723310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55482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BB61C-D7D1-4192-AFE0-9D032F4DAE3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047CA-77EE-42D8-A0AD-CB4499EE7D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199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A20BB-D4CA-4411-A471-7B90F34E8A5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FFB39-4B9B-48BC-A7BF-5653F7C13DB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53517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5A111-5F48-4F3A-B14D-2DF1FB9C34B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497BB-6A94-4E28-939C-C652C52A87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01592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1D9E9-7955-4EF6-9D06-7BC6083C99B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0D60B-D0C9-4481-90F6-6B4C5D7165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34992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6F63-E723-4FE7-9D5F-AB40BA3D86E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84D48-4401-456C-A963-BD879912EC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7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34773-1DF5-4BF0-80B8-328A440A53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7172024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0D6A6-5791-4801-A776-1A28758A9E7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0FD8E-84B9-4B34-8144-A281E9450C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784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ECF6D-3A66-43DB-BB29-477180FF90F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38FA3-7E46-4078-8B09-77014BF82A9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587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FF0BF-5051-4369-B8C5-4FF63E86116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8AE7-2FB8-49FE-94FD-CA80125DA3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3188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96A9C-78AB-4C56-BB32-3C3197D1E4D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6949-4AE7-4516-8680-BDAFC29F25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36541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28FFE-3174-4094-88A7-A54D9D7C06D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53B9D-1992-47F0-930A-CB9E14909A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43858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34346-F6F3-4008-AF0A-CC0A8F53DDB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62324-3386-4FFD-8CE4-5B8B1D01D7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34415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056C4-9D34-4DD0-AEB2-F3AF2C682B1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D5805-C8C3-4442-8ECD-4D17ADAB7B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1801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3B160-B45A-48EB-93F5-0A8C134FC1E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CAFBE-CBF5-4982-A411-59C0603AC9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87537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C348C-8BC9-4B9A-924F-B84FC966852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2910A-D451-4BE7-8C95-BC10CAA0A3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37975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AD95B-B316-426E-9E15-2426163D520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7496D-00D8-427B-8819-577422B3B03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585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07167-0EC8-438B-B080-005EC9C297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9740769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F6445-5251-4936-8DB3-B20FAE75A43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58905-C1D0-4699-AEFA-7470D38C5F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112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3DE35B28-499E-4E36-BC8A-F6DF8F3AC7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983705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2BF61F7-F316-44B2-8D26-28ADFA4058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745457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7A0D0F6-4A13-4B70-ABFD-7E6C599EFDE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2811509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201171A-ED5A-4D4C-B9FF-46B6BC0EC39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44624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61EB32A-2CFF-4AF1-AEEF-6A75DB6231B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5099029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E649B5A-A4CE-4987-9602-8B0A52BB04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45298657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B90BD6E-B82B-4C28-9C5E-475F3278DE5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402347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A116E9E-D125-4241-83E0-4188509E82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0743325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1CCE2E1-63DD-428D-85BD-FF9822D7DD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405295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A46A3-6443-47BF-BB6A-66C7A4E7ED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31370595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C475AEA-4473-46F7-B94A-B84DAC9495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1310976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11DB-473D-455D-B37D-B5CA4511F6B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78D3B-6726-4F36-A36D-0F9C8D0DAB3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87466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A744C-95DB-4606-9545-6B3CF315C59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2C84-5316-4FFE-8B91-80110EB831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993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6573D-977B-45EC-81F3-D03116FE559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CB28-8086-45DD-BF66-BFA895860FC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47025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D51C0-A205-487D-8DE8-2F57AD5AF55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D8C45-E55C-4C8B-B5D3-76DB84CBE5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44194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E8592-6026-44FD-9964-3BE539DD8EA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3FC1C-5903-4903-BE69-61CEC8BF4F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889886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126EF-F2B4-4E20-A4DF-BB1280E4465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804BE-7BE5-4DF7-A8F5-170F23A6D3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3412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06412-7D5B-4663-9ADF-9193C8906EC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1F90-98DB-42AE-99BB-6356301482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71474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8DCE-CAA6-4ABB-BF10-77277F548C5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D5D3D-9928-4F76-9464-960DDE523B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48321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26F2-281E-4301-9D20-305A72FB5C2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2E4CF-26D7-41FA-B8B3-B3408FC023C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41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AFDA1-62EA-4312-B982-C7F7A1C091A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28065728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8B707-531C-457D-9F4C-98F3DFADFFA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9A6A1-FF91-45C5-BCEA-1A89D510AF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85201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9A134-3094-45C7-A364-67C15268DDB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F7803-5263-48D4-B3AE-6245E81183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22774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DA3E7-F8D4-420D-8689-32D01820420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1A6FF-1230-44EF-9D0F-A8BA744AC1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435086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7500-31D6-4ED5-898B-60EEA1B3C69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9457A-E6F4-41D5-A200-6DD57F3FF2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534741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05F90-D4D9-4B8F-B2C0-64FCF9DB0A2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1DC73-C60C-4C4D-BF0A-E2BF5933D56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01176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BF7B3-8594-45D2-A18F-30F7E19C813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EC3BB-236C-483C-B4E6-19C02C28FE6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35958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76B4C-7D9D-4286-9961-376F915D036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68715-BFC3-4821-97B7-EC0B4C5109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112104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612AB-B0E6-45C4-A781-93AA949BA92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24868-958D-4C85-BEF3-409BB97715A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26477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B6944-8596-4D15-AA67-C9E31B16D8F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D8349-6FBD-4B5D-8FCA-919394904D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21427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057E-FE53-480D-8E9D-5D0BCCA3F3F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B6E55-2733-4E6F-A9C4-4BFAED49E4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53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28B33-1A81-47BD-9705-53B415FEF39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0944205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A7ED2-A0C3-4367-A845-CCB3AB14DAF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D324-B70D-47A8-B294-1FC90DC3312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23721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690EB-EFFD-4A4B-B37E-9B687BF2F09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67C72-4478-44DF-8EFC-670AF08BED9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024868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9FF06-C4B7-4D22-8D24-D46D5975B75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4A4ED-9076-483C-96B4-DE996EFC01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89143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CDED2-47AF-481D-BAB9-73207A867B8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4A1C4-3196-4372-A824-161E601E2C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373735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FCEEA-16DF-4676-A7C1-2904136DB47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F2E0B-3CB3-4F6A-A444-79EFFEB99B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562494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BE1AB-B3AA-456F-8462-8BD7191B062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F460-B039-47FA-8821-BCFF6220ACA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22100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856E-CBF8-4C91-8B21-E96B203BEB8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96B5F-4476-479A-B914-2825B1BAD4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094743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2D17F-5286-46C3-AB35-C597D7F5C26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62CB4-A491-422E-8320-588B077E6A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430983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8D3AA-286B-46A2-9075-C226E3825D8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7E8BD-9120-473A-8E22-DBE4E712122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300092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49CBB-D2CA-4DFC-BADE-8709A23AD2E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9D213-5147-4AAA-950D-F40F107BAA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997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E186F-E83D-49FD-AE81-4664A27647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7262422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7F297-1A39-49DB-8836-2273FAB1786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E8419-41BF-4614-8EA5-FACE5E7B62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520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4998D-4548-445E-80C0-30EACEB6A1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818126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735AAF33-4C3F-4B68-8B31-E7B5332CE28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430" r:id="rId1"/>
    <p:sldLayoutId id="2147650431" r:id="rId2"/>
    <p:sldLayoutId id="2147650432" r:id="rId3"/>
    <p:sldLayoutId id="2147650433" r:id="rId4"/>
    <p:sldLayoutId id="2147650434" r:id="rId5"/>
    <p:sldLayoutId id="2147650435" r:id="rId6"/>
    <p:sldLayoutId id="2147650436" r:id="rId7"/>
    <p:sldLayoutId id="2147650437" r:id="rId8"/>
    <p:sldLayoutId id="2147650438" r:id="rId9"/>
    <p:sldLayoutId id="2147650439" r:id="rId10"/>
    <p:sldLayoutId id="2147650440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E136901-E8E0-4BF7-AB5D-71CB5C0FA8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441" r:id="rId1"/>
    <p:sldLayoutId id="2147650442" r:id="rId2"/>
    <p:sldLayoutId id="2147650443" r:id="rId3"/>
    <p:sldLayoutId id="2147650444" r:id="rId4"/>
    <p:sldLayoutId id="2147650445" r:id="rId5"/>
    <p:sldLayoutId id="2147650446" r:id="rId6"/>
    <p:sldLayoutId id="2147650447" r:id="rId7"/>
    <p:sldLayoutId id="2147650448" r:id="rId8"/>
    <p:sldLayoutId id="2147650449" r:id="rId9"/>
    <p:sldLayoutId id="214765045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7B631CC-64E9-4822-A2C9-EF4DA9584E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451" r:id="rId1"/>
    <p:sldLayoutId id="2147650452" r:id="rId2"/>
    <p:sldLayoutId id="2147650453" r:id="rId3"/>
    <p:sldLayoutId id="2147650454" r:id="rId4"/>
    <p:sldLayoutId id="2147650455" r:id="rId5"/>
    <p:sldLayoutId id="2147650456" r:id="rId6"/>
    <p:sldLayoutId id="2147650457" r:id="rId7"/>
    <p:sldLayoutId id="2147650458" r:id="rId8"/>
    <p:sldLayoutId id="2147650459" r:id="rId9"/>
    <p:sldLayoutId id="214765046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BFF73B-0720-4DD7-AEAD-86B17D0020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461" r:id="rId1"/>
    <p:sldLayoutId id="2147650462" r:id="rId2"/>
    <p:sldLayoutId id="2147650463" r:id="rId3"/>
    <p:sldLayoutId id="2147650464" r:id="rId4"/>
    <p:sldLayoutId id="2147650465" r:id="rId5"/>
    <p:sldLayoutId id="2147650466" r:id="rId6"/>
    <p:sldLayoutId id="2147650467" r:id="rId7"/>
    <p:sldLayoutId id="2147650468" r:id="rId8"/>
    <p:sldLayoutId id="2147650469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6C02B597-B348-4511-999A-5E50286F6A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470" r:id="rId1"/>
    <p:sldLayoutId id="2147650471" r:id="rId2"/>
    <p:sldLayoutId id="2147650472" r:id="rId3"/>
    <p:sldLayoutId id="2147650473" r:id="rId4"/>
    <p:sldLayoutId id="2147650474" r:id="rId5"/>
    <p:sldLayoutId id="2147650475" r:id="rId6"/>
    <p:sldLayoutId id="2147650476" r:id="rId7"/>
    <p:sldLayoutId id="2147650477" r:id="rId8"/>
    <p:sldLayoutId id="2147650478" r:id="rId9"/>
    <p:sldLayoutId id="2147650479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738222-7A4D-4761-AFA2-A274EBBAFD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480" r:id="rId1"/>
    <p:sldLayoutId id="2147650481" r:id="rId2"/>
    <p:sldLayoutId id="2147650482" r:id="rId3"/>
    <p:sldLayoutId id="2147650483" r:id="rId4"/>
    <p:sldLayoutId id="2147650484" r:id="rId5"/>
    <p:sldLayoutId id="2147650485" r:id="rId6"/>
    <p:sldLayoutId id="2147650486" r:id="rId7"/>
    <p:sldLayoutId id="2147650487" r:id="rId8"/>
    <p:sldLayoutId id="2147650488" r:id="rId9"/>
    <p:sldLayoutId id="214765048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D5080B6-5090-43FC-BE07-EF36B54768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490" r:id="rId1"/>
    <p:sldLayoutId id="2147650491" r:id="rId2"/>
    <p:sldLayoutId id="2147650492" r:id="rId3"/>
    <p:sldLayoutId id="2147650493" r:id="rId4"/>
    <p:sldLayoutId id="2147650494" r:id="rId5"/>
    <p:sldLayoutId id="2147650495" r:id="rId6"/>
    <p:sldLayoutId id="2147650496" r:id="rId7"/>
    <p:sldLayoutId id="2147650497" r:id="rId8"/>
    <p:sldLayoutId id="2147650498" r:id="rId9"/>
    <p:sldLayoutId id="214765049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8B2AE84-8709-4EF7-999C-857CC5012A5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500" r:id="rId1"/>
    <p:sldLayoutId id="2147650501" r:id="rId2"/>
    <p:sldLayoutId id="2147650502" r:id="rId3"/>
    <p:sldLayoutId id="2147650503" r:id="rId4"/>
    <p:sldLayoutId id="2147650504" r:id="rId5"/>
    <p:sldLayoutId id="2147650505" r:id="rId6"/>
    <p:sldLayoutId id="2147650506" r:id="rId7"/>
    <p:sldLayoutId id="2147650507" r:id="rId8"/>
    <p:sldLayoutId id="2147650508" r:id="rId9"/>
    <p:sldLayoutId id="214765050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(22. 12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~ 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1.)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7767321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88" y="4125913"/>
            <a:ext cx="8894762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indent="-457200" latinLnBrk="0">
              <a:lnSpc>
                <a:spcPct val="120000"/>
              </a:lnSpc>
              <a:tabLst>
                <a:tab pos="4953000" algn="l"/>
              </a:tabLst>
              <a:defRPr/>
            </a:pPr>
            <a:endParaRPr lang="ko-KR" altLang="en-US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개별주택특성조사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12.30.(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63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신축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증축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멸실 등 변동된 주택 현지조사 및 사진촬영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260350"/>
            <a:ext cx="912653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1. </a:t>
            </a:r>
            <a:r>
              <a:rPr kumimoji="0"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공사</a:t>
            </a:r>
            <a:r>
              <a:rPr kumimoji="0"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용역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전자입찰 </a:t>
            </a:r>
            <a:r>
              <a:rPr kumimoji="0"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수의계약</a:t>
            </a:r>
            <a:endParaRPr kumimoji="0" lang="ko-KR" altLang="en-US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입   </a:t>
            </a:r>
            <a:r>
              <a:rPr lang="ko-KR" altLang="en-US" sz="20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찰 </a:t>
            </a:r>
            <a:r>
              <a:rPr lang="ko-KR" altLang="en-US" sz="20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35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자원순환센터 </a:t>
            </a:r>
            <a:r>
              <a:rPr lang="ko-KR" altLang="en-US" sz="2000" kern="0" spc="-15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매립시설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증축공사 외</a:t>
            </a:r>
            <a:r>
              <a:rPr lang="en-US" altLang="ko-KR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34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 / 870</a:t>
            </a:r>
            <a:r>
              <a:rPr lang="ko-KR" altLang="en-US" sz="20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000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0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수의계약  </a:t>
            </a:r>
            <a:r>
              <a:rPr lang="en-US" altLang="ko-KR" sz="20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38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도시재생활성화 계획수립 용역 외</a:t>
            </a:r>
            <a:r>
              <a:rPr lang="en-US" altLang="ko-KR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37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 / 910</a:t>
            </a:r>
            <a:r>
              <a:rPr lang="ko-KR" altLang="en-US" sz="20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000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8575" y="2070100"/>
            <a:ext cx="889476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914400" indent="-457200" latinLnBrk="0">
              <a:lnSpc>
                <a:spcPct val="120000"/>
              </a:lnSpc>
              <a:tabLst>
                <a:tab pos="4953000" algn="l"/>
              </a:tabLst>
              <a:defRPr/>
            </a:pPr>
            <a:endParaRPr lang="ko-KR" altLang="en-US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</a:endParaRPr>
          </a:p>
          <a:p>
            <a:pPr latinLnBrk="0"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지방세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고액체납자 현지 방문</a:t>
            </a: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체납액 징수 및 납부 독려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201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797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ct val="14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 이상 체납한 고액체납자</a:t>
            </a: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75206</TotalTime>
  <Words>110</Words>
  <Application>Microsoft Office PowerPoint</Application>
  <PresentationFormat>화면 슬라이드 쇼(4:3)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11952</cp:revision>
  <cp:lastPrinted>2022-12-14T02:03:25Z</cp:lastPrinted>
  <dcterms:modified xsi:type="dcterms:W3CDTF">2023-02-17T07:26:27Z</dcterms:modified>
</cp:coreProperties>
</file>