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1"/>
  </p:notesMasterIdLst>
  <p:handoutMasterIdLst>
    <p:handoutMasterId r:id="rId12"/>
  </p:handoutMasterIdLst>
  <p:sldIdLst>
    <p:sldId id="5907" r:id="rId9"/>
    <p:sldId id="5906" r:id="rId10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43" d="100"/>
          <a:sy n="43" d="100"/>
        </p:scale>
        <p:origin x="1128" y="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F0D78CAB-4CEF-4BC8-B5CE-B0F0A76A96B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1B3C782C-410D-4A7B-A0F5-24031FCB4E4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61715-6C24-45FE-AE4B-DFAB604E6AE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3378284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06E96-FDF2-40D7-BCC4-C950A29409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219829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5CF75-817C-4C56-B31D-1F3FE6D7B9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9216925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AF0AD-4015-4039-B479-A78294725399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79A2F-BFA5-4F67-B4F3-7F16CCFF1A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7988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86752-C556-4A0E-B2E9-5CD6709460BE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CD5A9-A546-4EDF-8DC6-76B71B0137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4637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A948D-2728-4739-A2DF-52485F8FA7C3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0EF95-F71E-472A-AD72-8143AFA1D50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2297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E0A54-B5C6-451E-8995-6DE47A535390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8EF8D-8F40-4E12-BE26-C1B47ACD4F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625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A84A8-8EF2-41B5-BE42-69AF12015C67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F65C3-DA0F-4BA9-B680-7277AF74617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5837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1442-607F-4C0F-A1C3-98676734BAD7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8CD9D-D4DE-4CFC-A813-91075D7DE6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06405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4516B-CB75-46D1-B630-29B2189B4432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D18C4-72A8-4F67-816A-B98E94C8188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47343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6B60E-82DB-4FF5-95FB-CF26A33868BB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E9BEA-9901-40B4-886D-2C3C0850B1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369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D648F-7839-4A53-9641-CCC1D3F3D0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822962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42B8E-76A7-42CA-864C-CDDF66D5C229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6C7B3-0E94-4C07-A0FB-257E8AF35A1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26049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41632-699E-4A34-B335-AC4A0893BBDF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6CA9C-F0AF-4023-91A9-0A1EC5D2261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56777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45EA4-2F17-4ED7-9DD3-373580382D85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8C9F8-DB60-4D42-82A2-3D56EE051D7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3618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68609-98C8-49AB-9C19-89F8789E2CB0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EFD74-6B5A-46B4-91E4-56E93595DE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5032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82575-76BD-42ED-AF75-D3E6B3D4DB85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9AC4F-8B95-4CA9-AF7E-83333D3638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90180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03031-5CD2-4CEE-A6FC-73B470C71544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20A92-53B6-41DE-B5D2-9A8C8DC5962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5856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00BD5-AAF0-4DC2-94EC-324071923265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CEF31-B923-405A-BB6E-974EDC662B8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37817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C6C49-B7F5-4A15-8F58-704AC28E0653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99B75-3A77-439C-B8A5-58DB588601F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04471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F9082-B164-46E1-956B-E0282F3E6148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16A3C-551E-4529-860F-F6C08554DE8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79377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8CDEB-6C6F-4AC4-BA19-1BCB2B41A3FB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9A7E3-99B0-4A32-8945-36EB53A5F15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021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6849E-F0FF-48E3-9BE7-1C8796E345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86497978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8D4A3-731F-4B5D-8025-D45897CD3AA4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FC19E-4058-4C6C-B2BF-9950B508CE2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09941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A46A8-6672-46D3-8542-FC3BC311819C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2541B-F0FC-4F4B-B013-5A7FE43254F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13663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2AAE6-EE6D-432B-BE61-122F2C309E71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F204-B324-42CE-9A65-9ABBD77117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45921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0E5A1-16A6-4949-AE76-376E9DD3921E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06FD9-32CA-443B-BD26-4278A88DDA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89511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29FBD-E0BB-4835-880E-86B14B19D4E9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A747-A326-4DAF-8E08-708772369B6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72962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B1175-160A-45E5-99A3-9F4C2283053C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95C03-3100-406E-913D-28805D4B6D2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4572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2901B-B080-4107-AC1A-79A282690C4A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2E718-06C8-4877-89C2-DF02A71725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13877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B26EC-CF39-4686-8FC1-D1FA62670E8B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6C1FE-AC84-47B8-90E0-2C95EFB956D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68515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19F0A-6C6A-40DE-833E-B37483D42312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AF684-6FE6-4659-8B30-8454FD379EC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2447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D8EC2-17E8-4F16-A4B1-D8BCA56DF3E9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19A5F-A5CC-4DC9-8847-166B5D33179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939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B2964-B821-44C2-96A7-7ED03A767F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06012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B89BA-B9FB-407C-9316-C6AF041BD32F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0C3BD-240E-43E8-8A61-53BEF749B2D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79988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A9EF9FBD-AC5A-4A9A-BD96-6E5AE789E4A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0259125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722F876-CFAB-4288-AB8A-8EC5235A2E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88904343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D1B3B2F-4F53-4E49-A4D4-62DF15DB11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86320792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AA8B78A-35D4-4025-AC06-6B9E4F6C8D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1462858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DF2DE6E-A049-49E9-ADD4-1E65DDE9DAB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02398320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56897D7-7488-4570-9AE0-B39F7F208B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35884083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B38A5AB-3504-41A6-B3B3-40B3300D458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6090731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F43185B-5A08-4806-B8D9-3D58BAAEC0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0033078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9EC23E1-9A10-43BD-9CF8-B5A57929F8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0301091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27014-B288-4894-89E0-AE4ED555C5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51940451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3CA3A41-C36C-4CDE-89D9-C3AC280D91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2279101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18D30-BDA8-40DB-A11A-756821305856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4649E-0663-497E-B787-DF630262E8E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57727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7DB60-5B33-4D47-94E3-901F3864CB40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8D88A-0099-40BC-826E-0116C5A8B77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1383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886DE-E17B-4D34-8451-EF7B949CC078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0538A-D222-4021-A17D-6159E4FFA39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654680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35DE1-E4DE-4E0D-BCFB-74AD00D159BA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AF3DD-BB19-42E1-8504-63ACF308617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92398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10678-B8CE-4A1C-B576-E559EFEA3C26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0B563-DD96-4AE9-A9C9-1226C3E93E8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157172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52884-3778-43BB-A745-B3EF6FE4B1CD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FA9DC-F38D-43C5-99BD-484244A41C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757807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C377C-B71F-4E73-B693-0FB3B388413B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6C1C8-81F8-47B5-BA4E-87C6C6C5A6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212679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7D02A-3070-476A-983A-44056398BA0B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05005-8932-460B-BC3E-74E0FBEFA9F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76439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4DECD-FAF4-4C94-8ABB-97A48FD3D2D1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9B3E1-9EE2-41E6-8CC0-8813757D1B0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0737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203FF-2263-49E0-B0AD-E51773E6A76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0651819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27778-6D95-49B0-A387-E1F7C126B6ED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7EECC-664D-4F82-BC13-95C8E26208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584476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44DC1-6FAD-42AD-A953-FA0A7DD4770E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0B3A4-35B1-4B79-A492-500D9E8B3A0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134212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7467D-40B0-464B-B9A6-0E5539C9C7DF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F689F-F311-42E5-88A6-AEC4A36C3C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848237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544F2-116E-4500-830C-9E81626BE3B7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58344-4649-415B-8BA5-F97BB94CD8F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357970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F2029-3A80-4965-A175-CCFA3DB41FCC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167E0-95B0-4164-AA29-A1E95228BC2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42760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02F2A-F6D7-4B06-AC35-D809BACA2A2F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C4F5D-7034-4D10-8717-60631491FD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872721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5BAF5-E436-4546-A2CC-05EEC97C02F9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5E950-3007-4CC6-8889-35424D947BA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07824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A578-530A-4B90-A228-97565536FAE0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500EF-FBE8-4620-B389-07BAE4B0C44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000604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259CF-9E23-49D8-B6D2-0BFFEE1857C5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A0083-C424-4CDD-A1B6-2F998171153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48302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D952-3D36-4E43-88A3-415E88388F34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03A59-122B-4533-B542-1D43CAA720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6969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857C1-5322-46BB-936C-8FD31D52AFE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10169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5AE4E-42E5-4ED4-862D-AE78B7A83053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0F278-A9E1-4425-9DB0-1999A420528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886891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5E261-2FE3-46FF-AE1E-BD35A97B05A9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1AB8B-1535-4168-8976-0CBE2E2B33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992185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C1586-A43E-46F7-9EC1-283F4C6690B1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02C1D-B7D6-42B3-927F-5C6AB5136A8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190529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14CF4-8ACE-4233-9BC2-4EA9ED300259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3B5D8-019C-421D-96BE-8015DD6120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489491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4E9D6-0C31-4C4D-8B72-25213869D84C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C6334-70BC-47A5-8315-305D5A44ED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97854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CE0E8-28B6-4AE6-82C2-BFBF86CB1E78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8B00A-BCF4-4D50-82D4-AFDF35BA30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845352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FC8CA-4361-4E32-A14D-EE814CBDE8D5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147B0-AD1F-499F-A507-B195CD3784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500246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9434-5E18-4B3F-ACEC-52B5A1C513CA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A1744-89A4-4105-8A32-E8F4B3D0535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39325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01031-C66A-41DB-84FD-5C93DFDC5B20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6314E-AD89-4AC1-AE9B-B609A7C93F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358263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71A6-F921-4F1C-ABB6-1644D2E098F3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978D9-7B21-4183-8273-48C87CB98E0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7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6EE8D-442A-464E-ACE8-C60C51F521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2436505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FBCAF-7B71-4194-95F1-A72515EBC873}" type="datetimeFigureOut">
              <a:rPr lang="ko-KR" altLang="en-US"/>
              <a:pPr>
                <a:defRPr/>
              </a:pPr>
              <a:t>2023-06-30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EB8DF-2C2A-49D2-88A9-08BE8C48025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295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B51C8-DB31-4279-B4E7-D40723432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86270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DF7A465B-3104-4E0F-A012-BC91090518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6539" r:id="rId1"/>
    <p:sldLayoutId id="2147656540" r:id="rId2"/>
    <p:sldLayoutId id="2147656541" r:id="rId3"/>
    <p:sldLayoutId id="2147656542" r:id="rId4"/>
    <p:sldLayoutId id="2147656543" r:id="rId5"/>
    <p:sldLayoutId id="2147656544" r:id="rId6"/>
    <p:sldLayoutId id="2147656545" r:id="rId7"/>
    <p:sldLayoutId id="2147656546" r:id="rId8"/>
    <p:sldLayoutId id="2147656547" r:id="rId9"/>
    <p:sldLayoutId id="2147656548" r:id="rId10"/>
    <p:sldLayoutId id="214765654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34010F4-C9B1-40A2-8704-76F66E5ECF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6550" r:id="rId1"/>
    <p:sldLayoutId id="2147656551" r:id="rId2"/>
    <p:sldLayoutId id="2147656552" r:id="rId3"/>
    <p:sldLayoutId id="2147656553" r:id="rId4"/>
    <p:sldLayoutId id="2147656554" r:id="rId5"/>
    <p:sldLayoutId id="2147656555" r:id="rId6"/>
    <p:sldLayoutId id="2147656556" r:id="rId7"/>
    <p:sldLayoutId id="2147656557" r:id="rId8"/>
    <p:sldLayoutId id="2147656558" r:id="rId9"/>
    <p:sldLayoutId id="214765655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2D270B8-2018-48D5-AD7C-C811BE10E4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6560" r:id="rId1"/>
    <p:sldLayoutId id="2147656561" r:id="rId2"/>
    <p:sldLayoutId id="2147656562" r:id="rId3"/>
    <p:sldLayoutId id="2147656563" r:id="rId4"/>
    <p:sldLayoutId id="2147656564" r:id="rId5"/>
    <p:sldLayoutId id="2147656565" r:id="rId6"/>
    <p:sldLayoutId id="2147656566" r:id="rId7"/>
    <p:sldLayoutId id="2147656567" r:id="rId8"/>
    <p:sldLayoutId id="2147656568" r:id="rId9"/>
    <p:sldLayoutId id="214765656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3EA589C-99B3-489C-BF87-7AC5284448A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6570" r:id="rId1"/>
    <p:sldLayoutId id="2147656571" r:id="rId2"/>
    <p:sldLayoutId id="2147656572" r:id="rId3"/>
    <p:sldLayoutId id="2147656573" r:id="rId4"/>
    <p:sldLayoutId id="2147656574" r:id="rId5"/>
    <p:sldLayoutId id="2147656575" r:id="rId6"/>
    <p:sldLayoutId id="2147656576" r:id="rId7"/>
    <p:sldLayoutId id="2147656577" r:id="rId8"/>
    <p:sldLayoutId id="2147656578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067C535B-9DD9-41E1-8F85-011270CB26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6579" r:id="rId1"/>
    <p:sldLayoutId id="2147656580" r:id="rId2"/>
    <p:sldLayoutId id="2147656581" r:id="rId3"/>
    <p:sldLayoutId id="2147656582" r:id="rId4"/>
    <p:sldLayoutId id="2147656583" r:id="rId5"/>
    <p:sldLayoutId id="2147656584" r:id="rId6"/>
    <p:sldLayoutId id="2147656585" r:id="rId7"/>
    <p:sldLayoutId id="2147656586" r:id="rId8"/>
    <p:sldLayoutId id="2147656587" r:id="rId9"/>
    <p:sldLayoutId id="2147656588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3F07B43-A37D-4198-B94B-EE5B570D88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6589" r:id="rId1"/>
    <p:sldLayoutId id="2147656590" r:id="rId2"/>
    <p:sldLayoutId id="2147656591" r:id="rId3"/>
    <p:sldLayoutId id="2147656592" r:id="rId4"/>
    <p:sldLayoutId id="2147656593" r:id="rId5"/>
    <p:sldLayoutId id="2147656594" r:id="rId6"/>
    <p:sldLayoutId id="2147656595" r:id="rId7"/>
    <p:sldLayoutId id="2147656596" r:id="rId8"/>
    <p:sldLayoutId id="2147656597" r:id="rId9"/>
    <p:sldLayoutId id="2147656598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7F0C10E-7EB3-48D4-81C8-806DAA117C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6599" r:id="rId1"/>
    <p:sldLayoutId id="2147656600" r:id="rId2"/>
    <p:sldLayoutId id="2147656601" r:id="rId3"/>
    <p:sldLayoutId id="2147656602" r:id="rId4"/>
    <p:sldLayoutId id="2147656603" r:id="rId5"/>
    <p:sldLayoutId id="2147656604" r:id="rId6"/>
    <p:sldLayoutId id="2147656605" r:id="rId7"/>
    <p:sldLayoutId id="2147656606" r:id="rId8"/>
    <p:sldLayoutId id="2147656607" r:id="rId9"/>
    <p:sldLayoutId id="2147656608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44ECCB-A7FE-43C4-9A86-C5DBE3064F1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6609" r:id="rId1"/>
    <p:sldLayoutId id="2147656610" r:id="rId2"/>
    <p:sldLayoutId id="2147656611" r:id="rId3"/>
    <p:sldLayoutId id="2147656612" r:id="rId4"/>
    <p:sldLayoutId id="2147656613" r:id="rId5"/>
    <p:sldLayoutId id="2147656614" r:id="rId6"/>
    <p:sldLayoutId id="2147656615" r:id="rId7"/>
    <p:sldLayoutId id="2147656616" r:id="rId8"/>
    <p:sldLayoutId id="2147656617" r:id="rId9"/>
    <p:sldLayoutId id="2147656618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(2023.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10. 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</a:t>
            </a: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16.)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1748490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7938" y="3860800"/>
            <a:ext cx="9151938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 찰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29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황간 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올뱅이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국밥거리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정비사업외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28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 890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49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소프트테니스장 시설정비공사외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48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 830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-7938" y="44450"/>
            <a:ext cx="8986838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취득세 감면 부동산 사용실태 현지확인</a:t>
            </a:r>
            <a:endParaRPr lang="en-US" altLang="ko-KR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11.(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3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endParaRPr lang="en-US" altLang="ko-KR" sz="220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감면목적 사용 안내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조건 미충족시 추징 및 자진신고 안내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7938" y="1701800"/>
            <a:ext cx="8986838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회계연도 결산검사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: 4. 5.(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 ~ 4. 24.(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)(20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소회의실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spc="-10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2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회계연도 일반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200" b="1" dirty="0">
                <a:latin typeface="HY헤드라인M" pitchFamily="18" charset="-127"/>
                <a:ea typeface="HY헤드라인M" pitchFamily="18" charset="-127"/>
              </a:rPr>
              <a:t>특별회계 및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기금</a:t>
            </a:r>
            <a:endParaRPr lang="en-US" altLang="ko-KR" sz="22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2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err="1">
                <a:latin typeface="HY헤드라인M" pitchFamily="18" charset="-127"/>
                <a:ea typeface="HY헤드라인M" pitchFamily="18" charset="-127"/>
              </a:rPr>
              <a:t>결산확인</a:t>
            </a:r>
            <a:r>
              <a:rPr lang="ko-KR" altLang="en-US" sz="2200" b="1" dirty="0">
                <a:latin typeface="HY헤드라인M" pitchFamily="18" charset="-127"/>
                <a:ea typeface="HY헤드라인M" pitchFamily="18" charset="-127"/>
              </a:rPr>
              <a:t> 및 재정집행 적정성 여부 검사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r">
              <a:lnSpc>
                <a:spcPct val="150000"/>
              </a:lnSpc>
              <a:buClr>
                <a:srgbClr val="000000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1925" name="Rectangle 3"/>
          <p:cNvSpPr>
            <a:spLocks noChangeArrowheads="1"/>
          </p:cNvSpPr>
          <p:nvPr/>
        </p:nvSpPr>
        <p:spPr bwMode="auto">
          <a:xfrm>
            <a:off x="0" y="5589588"/>
            <a:ext cx="915193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4. 2023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지방세 심의위원회 개최</a:t>
            </a:r>
            <a:endParaRPr lang="en-US" altLang="ko-KR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4. 12.(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정기 세무조사 대상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법인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서면심의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eaLnBrk="1" hangingPunct="1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75949</TotalTime>
  <Words>149</Words>
  <Application>Microsoft Office PowerPoint</Application>
  <PresentationFormat>화면 슬라이드 쇼(4:3)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2</vt:i4>
      </vt:variant>
    </vt:vector>
  </HeadingPairs>
  <TitlesOfParts>
    <vt:vector size="19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MD솔체</vt:lpstr>
      <vt:lpstr>Times New Roman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12026</cp:revision>
  <cp:lastPrinted>2023-04-05T06:10:33Z</cp:lastPrinted>
  <dcterms:modified xsi:type="dcterms:W3CDTF">2023-06-30T06:26:05Z</dcterms:modified>
</cp:coreProperties>
</file>