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590771" r:id="rId2"/>
    <p:sldMasterId id="2147590783" r:id="rId3"/>
    <p:sldMasterId id="2147591051" r:id="rId4"/>
    <p:sldMasterId id="2147591174" r:id="rId5"/>
    <p:sldMasterId id="2147591452" r:id="rId6"/>
    <p:sldMasterId id="2147591464" r:id="rId7"/>
    <p:sldMasterId id="2147591653" r:id="rId8"/>
  </p:sldMasterIdLst>
  <p:notesMasterIdLst>
    <p:notesMasterId r:id="rId11"/>
  </p:notesMasterIdLst>
  <p:handoutMasterIdLst>
    <p:handoutMasterId r:id="rId12"/>
  </p:handoutMasterIdLst>
  <p:sldIdLst>
    <p:sldId id="5907" r:id="rId9"/>
    <p:sldId id="5906" r:id="rId10"/>
  </p:sldIdLst>
  <p:sldSz cx="9144000" cy="6858000" type="screen4x3"/>
  <p:notesSz cx="6807200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5AB0D"/>
    <a:srgbClr val="E8E8E8"/>
    <a:srgbClr val="99CCFF"/>
    <a:srgbClr val="CCECFF"/>
    <a:srgbClr val="6699FF"/>
    <a:srgbClr val="3F70A5"/>
    <a:srgbClr val="3366FF"/>
    <a:srgbClr val="0CF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111" d="100"/>
          <a:sy n="111" d="100"/>
        </p:scale>
        <p:origin x="166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B7ED0082-6BFB-4878-9E27-DD8A6D94923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159B0955-29EB-4054-B5A5-8814BD1764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75A92-E152-417B-9DC6-F15304B6744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942692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96509-B784-4A8B-9CE7-912F7FCC0DC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795230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3906E-B45D-4BE0-8A93-A01C5971B6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7412423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01A88-FA9D-4079-8844-A47692C73F8D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CCF1B-C08E-40BC-9E66-3716791A0C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84490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0EBE4-3CD0-491C-B56B-E8860C04DBA2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DF597-A35D-4929-8CDD-0FB4325784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44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1724C-5A81-42F9-B71F-932E11A0217A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24C96-1F03-4D20-B716-D8204F65603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136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3099E-4FD7-4926-A0BF-67E8E6BFC19D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74067-7C0C-4679-8DCB-6D2D46A1332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38688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D5B13-86BB-4D74-AFED-A2CBEA37A2E6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57D58-EB22-42A9-B35A-824679C8327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55492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32EC9-40B7-426E-8A93-3E5DBA4CF687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CEA3F-F04B-466A-AC5B-F0473185C87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97510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3B462-8B2B-47A4-845B-887EC69A9491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B882D-385B-468B-B199-4F543DFF772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85477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96B79-FABF-420F-96E9-7EE6C99E8708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BA566-9352-457E-8C0E-3F93414178F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4278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53880-7BB4-474F-AA63-FFE8AF80A23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6521306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5B4C0-03F0-43BE-BF6A-16D4B184D13B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97935-E112-40A8-89B5-0DC9A980499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54368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86F92-4CFF-4548-8040-FF1D7FE2192E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05537-2A47-4F10-8498-432D7C8454C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95832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759BB-A8ED-4E2B-A556-EA36A93456F7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547F4-2F9A-4924-872A-68A1A3A5131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09280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BB7F6-94B4-4851-A8C3-C6BB7F728E9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D17C0-7F49-4B9D-8474-154B651AB0E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15782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C9815-7420-4258-9AF1-E9C818A622F5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FE69F-66AB-474D-B45E-A3D1D9B0F0C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56967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99D47-5653-4F83-B5E1-CDF37BF1C591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271AD-D032-488C-A358-C37BC06A02D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6603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EE78A-DEEC-4514-8660-3C63C44B904F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862FE-9EB9-4E76-A2B6-38C11870A86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31048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1709F-4E2B-4E7B-BB41-9D2820FA486A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DFAC7-8FEF-453E-8B19-ED0D448D7BC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621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20A50-73D4-4599-8620-1381192884C4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249A1-C6F4-41EF-AE3E-D4942A4432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31942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100FD-746F-4BF0-84EF-21468EEE0B5B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B2186-F1E5-4C90-BF1C-F8DCC728AF7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8129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47743-8807-4C17-B8EF-C81D7238FF7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69957964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7BCEB-D311-4E5D-9A6A-429792C8AD4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E515F-B05B-4222-B2FD-1F3D9020FCA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51575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FB694-7F25-487E-93B5-32258F8435E4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49796-486F-4DEB-A7A9-EAE546E4877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15109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D6C24-D626-4C0F-8FEF-B869CEFC525C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F4AAA-673B-49B0-8FBD-4B9C264A067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78469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98732-6158-4769-99FC-0EA9E093EAA5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318A7-9749-427E-9DE6-905DE3A8BE1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52451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9D8DF-7AA9-4377-8148-6CE6B694A6B2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2FC64-6844-43E6-ADDA-ACE1C1B1471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65703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7FE80-4B6A-4F7E-B992-19D9CCA230B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92C02-8023-40DA-8A92-9E431D87A08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879568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84ACD-A045-47AB-9777-E625348ADBAD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C2DDB-F328-4518-8539-CB0B27707B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683631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63317-3096-463E-8B3A-B61E7B7B3524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210A0-FC70-4BC0-8BED-77F1BF1C9F6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89618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2E9FA-4F6E-4A9C-A785-A749FE45F87F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22184-6AE9-4F24-BEB6-D96CCBA31F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311564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8A24E-DD46-404A-97B2-08FE31B4D151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EEE10-12E8-4C59-9861-51DDEDC4A3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9458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1B491-9991-497B-90DE-96C01BB976C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3607190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28513-E52E-409F-A5B9-D07DA7E7C646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9342F-B75C-4F98-ADAE-43527DE4103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25108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ctr" hangingPunct="1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 eaLnBrk="1" latinLnBrk="1" hangingPunct="1">
              <a:spcBef>
                <a:spcPct val="50000"/>
              </a:spcBef>
              <a:defRPr/>
            </a:pPr>
            <a:r>
              <a:rPr lang="en-US" altLang="ko-KR" sz="2400" smtClean="0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B292E140-9D2B-409C-A0B3-EE506B9DF40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74431536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05658D2-4D23-42A6-B2A8-E2681833EDA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91928488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D04EE68-881B-4D1A-AF1E-F73ECDC9D8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53956255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ECA01C0-67C8-4CEC-84BC-AA7E8843F97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27283691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31E98DA-0B75-4626-B14E-038B2295B9D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31475702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9C59F09-0DB6-43FB-9DC0-1B84CA71614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4226274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B8D7CFA-AB97-494C-8A58-DCBCEF903B3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91615674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D87805C-F238-413A-8237-7795E3D34C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43959194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EC88A3A-0519-4FF5-AE90-EEDB8EA9A94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6378849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BC11A-3995-4233-8F35-FCA32C0B7AF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49273282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E68D4CD-247B-46A6-B743-AC31B79FCC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8009594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8F2FF-9316-412C-A3F0-F65162D45C46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F22C4-448A-4F84-BD99-CB90E13D23A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731780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C9A8F-6AF8-46CB-9727-04737E41CBC2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7D521-F1FE-450B-8EB2-9502DBE2879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55696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8524E-5A51-4902-B4A6-2C64EA278F1F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FFAAB-7D32-4A2B-8761-19B0DEA89DA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88523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D95E1-7E3A-4BB4-AE13-76DDA5B4E3C2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AF39F-53BF-4854-89FE-350D8A0ADA9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568221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CA408-DA15-4836-BD22-ACB3D7A26759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6AA25-AEE5-4181-8FDB-CA03E0D866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552494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D2B55-B68B-4786-A498-61417A4DA482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D92DA-EB34-419F-9477-8D59568016F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825967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C5636-D91E-472B-A24F-06F3CD96AB61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92F1F-2B14-4994-A8A5-FDE19734FB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24311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811F5-E35E-4F76-A777-060DB7F146F4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842D0-A35F-4838-9428-72F4F7C0E32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862329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E20F0-616D-49C6-9984-4DEE299264CC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28B19-CD5F-4730-8C47-C389E52A433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0587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1FD64-E56A-404F-A3B0-1037A2227F0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06708557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CC0DE-5CF5-4A7E-93F7-69DC14C7040B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AFB82-45BF-4CE7-9D8F-DA4CC368758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59080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10731-F7D5-4E48-8F02-806A4FF41962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BC6CD-39A0-40BF-9838-528FE1282A8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514683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0599E-445D-4F36-B1D8-70BACD4BECD6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3C9EA-9C60-4468-BB47-789F12DB3D0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861764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66562-FFD9-4434-8243-DC26BB44A89B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470C7-59E7-47BE-8051-6D2E4C3B0B2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042969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4BAA8-0857-42F7-8A6A-6F7E4D7152E5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4B3BB-B41C-401A-9ADA-676E57B39CB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793456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4557F-F1C9-4645-BD32-08893FE56BDC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5C656-E619-4BBE-94A0-63F1CC8FC19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919821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CD094-27D6-407D-8A9C-7B4236D94661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67DCE-B8BB-460A-8611-A431DCC01D3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412468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6249E-1891-48B4-8FEF-9A7B1CFE1B1E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6F22D-91A5-4783-BF61-6C17AE9EEF6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330358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C35D1-EC99-4809-95DA-6EC81B4BF9F5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48FF3-406C-4AA4-9003-0C91C151E6C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065122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1E6FD-CFBB-4220-B89F-4853AAECA22E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1572D-D63F-4E58-89AC-9E0024025E6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5346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60454-1FB1-4CA7-8EBA-9BAAB7C5523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46887493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ED85B-4AA1-4367-928B-EA0DB6F14534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ECB68-C003-41C8-8180-8C93B7C256B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591414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4951B-F83B-4C06-9E1C-6A7F171F6443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C802D-038C-49AF-808C-CBA13601C5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95596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D8511-7474-40A7-96CB-A8CC3639A894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5DAB2-E8E2-40CB-AABB-70AEB013E2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369987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EB733-4517-44CA-935A-0198A9BC75CD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B0143-40BA-4866-A819-83637F67050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188109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E9696-D4B0-4172-9F54-C381028D6FFB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973AB-CFFA-42CA-8396-698C2B14795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005018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D6C7-18FB-435D-9C63-96210B94B84D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95073-2EB4-4EE9-A657-3FD3FC7DB58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882396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31F5B-DD68-4ABE-9C36-2A6D3F24703A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E516B-DDD5-4FAC-9C1F-37E499E8E73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416165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A66B6-5B46-4DFA-B0A4-F84B5BA390B3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F3E7D-4EF6-46D9-B91F-AF7E70E2A1A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339205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9F14B-8CF2-4DF2-AE9F-B46A0DDA72C7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1B517-9E8B-4110-A407-A47C7D8C67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100589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24FC6-7AF9-4E01-B73F-EC1AD7F0983E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F3EDD-62F1-4961-B4E3-97C3AD655AC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136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C61EC-F951-44A8-B2D1-4B7E14164F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3946239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264C9-ED5E-4285-91B7-0E29F2BE4DFD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F5384-3080-4048-91DD-1EFB25E1017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6665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CBB1F-4585-4E7C-978A-AFE4A54B7A0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7189355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6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  <a:sym typeface="Symbol" panose="05050102010706020507" pitchFamily="18" charset="2"/>
              </a:defRPr>
            </a:lvl1pPr>
          </a:lstStyle>
          <a:p>
            <a:pPr>
              <a:defRPr/>
            </a:pPr>
            <a:fld id="{585B6020-1D6E-4440-82B1-63F57476A02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1920" r:id="rId1"/>
    <p:sldLayoutId id="2147651921" r:id="rId2"/>
    <p:sldLayoutId id="2147651922" r:id="rId3"/>
    <p:sldLayoutId id="2147651923" r:id="rId4"/>
    <p:sldLayoutId id="2147651924" r:id="rId5"/>
    <p:sldLayoutId id="2147651925" r:id="rId6"/>
    <p:sldLayoutId id="2147651926" r:id="rId7"/>
    <p:sldLayoutId id="2147651927" r:id="rId8"/>
    <p:sldLayoutId id="2147651928" r:id="rId9"/>
    <p:sldLayoutId id="2147651929" r:id="rId10"/>
    <p:sldLayoutId id="2147651930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8680F8-B69B-441D-868E-A65F23E03D4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1931" r:id="rId1"/>
    <p:sldLayoutId id="2147651932" r:id="rId2"/>
    <p:sldLayoutId id="2147651933" r:id="rId3"/>
    <p:sldLayoutId id="2147651934" r:id="rId4"/>
    <p:sldLayoutId id="2147651935" r:id="rId5"/>
    <p:sldLayoutId id="2147651936" r:id="rId6"/>
    <p:sldLayoutId id="2147651937" r:id="rId7"/>
    <p:sldLayoutId id="2147651938" r:id="rId8"/>
    <p:sldLayoutId id="2147651939" r:id="rId9"/>
    <p:sldLayoutId id="2147651940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9699F1F-D3EF-46DB-AF6C-FAD17F09B05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1941" r:id="rId1"/>
    <p:sldLayoutId id="2147651942" r:id="rId2"/>
    <p:sldLayoutId id="2147651943" r:id="rId3"/>
    <p:sldLayoutId id="2147651944" r:id="rId4"/>
    <p:sldLayoutId id="2147651945" r:id="rId5"/>
    <p:sldLayoutId id="2147651946" r:id="rId6"/>
    <p:sldLayoutId id="2147651947" r:id="rId7"/>
    <p:sldLayoutId id="2147651948" r:id="rId8"/>
    <p:sldLayoutId id="2147651949" r:id="rId9"/>
    <p:sldLayoutId id="2147651950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58DA669-A77C-4D4C-AE61-D6CC65F078B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1951" r:id="rId1"/>
    <p:sldLayoutId id="2147651952" r:id="rId2"/>
    <p:sldLayoutId id="2147651953" r:id="rId3"/>
    <p:sldLayoutId id="2147651954" r:id="rId4"/>
    <p:sldLayoutId id="2147651955" r:id="rId5"/>
    <p:sldLayoutId id="2147651956" r:id="rId6"/>
    <p:sldLayoutId id="2147651957" r:id="rId7"/>
    <p:sldLayoutId id="2147651958" r:id="rId8"/>
    <p:sldLayoutId id="2147651959" r:id="rId9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B210503A-1517-4C00-AED3-62D8290436E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1960" r:id="rId1"/>
    <p:sldLayoutId id="2147651961" r:id="rId2"/>
    <p:sldLayoutId id="2147651962" r:id="rId3"/>
    <p:sldLayoutId id="2147651963" r:id="rId4"/>
    <p:sldLayoutId id="2147651964" r:id="rId5"/>
    <p:sldLayoutId id="2147651965" r:id="rId6"/>
    <p:sldLayoutId id="2147651966" r:id="rId7"/>
    <p:sldLayoutId id="2147651967" r:id="rId8"/>
    <p:sldLayoutId id="2147651968" r:id="rId9"/>
    <p:sldLayoutId id="2147651969" r:id="rId10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1A14E85-1460-426D-AF1C-679FB1EF33E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1970" r:id="rId1"/>
    <p:sldLayoutId id="2147651971" r:id="rId2"/>
    <p:sldLayoutId id="2147651972" r:id="rId3"/>
    <p:sldLayoutId id="2147651973" r:id="rId4"/>
    <p:sldLayoutId id="2147651974" r:id="rId5"/>
    <p:sldLayoutId id="2147651975" r:id="rId6"/>
    <p:sldLayoutId id="2147651976" r:id="rId7"/>
    <p:sldLayoutId id="2147651977" r:id="rId8"/>
    <p:sldLayoutId id="2147651978" r:id="rId9"/>
    <p:sldLayoutId id="2147651979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32DFF36-0A30-499A-B51E-6F0485B07E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1980" r:id="rId1"/>
    <p:sldLayoutId id="2147651981" r:id="rId2"/>
    <p:sldLayoutId id="2147651982" r:id="rId3"/>
    <p:sldLayoutId id="2147651983" r:id="rId4"/>
    <p:sldLayoutId id="2147651984" r:id="rId5"/>
    <p:sldLayoutId id="2147651985" r:id="rId6"/>
    <p:sldLayoutId id="2147651986" r:id="rId7"/>
    <p:sldLayoutId id="2147651987" r:id="rId8"/>
    <p:sldLayoutId id="2147651988" r:id="rId9"/>
    <p:sldLayoutId id="2147651989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819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C235065-74D6-4E46-B69F-AB08BAEBBB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1990" r:id="rId1"/>
    <p:sldLayoutId id="2147651991" r:id="rId2"/>
    <p:sldLayoutId id="2147651992" r:id="rId3"/>
    <p:sldLayoutId id="2147651993" r:id="rId4"/>
    <p:sldLayoutId id="2147651994" r:id="rId5"/>
    <p:sldLayoutId id="2147651995" r:id="rId6"/>
    <p:sldLayoutId id="2147651996" r:id="rId7"/>
    <p:sldLayoutId id="2147651997" r:id="rId8"/>
    <p:sldLayoutId id="2147651998" r:id="rId9"/>
    <p:sldLayoutId id="2147651999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무    과</a:t>
            </a:r>
            <a:r>
              <a:rPr lang="en-US" altLang="ko-KR" sz="6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6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87787" y="3356992"/>
            <a:ext cx="6696744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(2023. 1. 16. ~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29.)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6744885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184150" y="2565400"/>
            <a:ext cx="9126538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buFont typeface="Wingdings" panose="05000000000000000000" pitchFamily="2" charset="2"/>
              <a:buNone/>
              <a:defRPr/>
            </a:pPr>
            <a:r>
              <a:rPr kumimoji="0"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kumimoji="0" lang="ko-KR" altLang="en-US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정기분</a:t>
            </a:r>
            <a:r>
              <a:rPr kumimoji="0" lang="ko-KR" altLang="en-US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등록면허세 부과</a:t>
            </a: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defRPr/>
            </a:pPr>
            <a:r>
              <a:rPr lang="ko-KR" altLang="en-US" sz="2200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납세의무자 </a:t>
            </a:r>
            <a:r>
              <a:rPr lang="en-US" altLang="ko-KR" sz="2200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23. 1. 1. </a:t>
            </a:r>
            <a:r>
              <a:rPr lang="ko-KR" altLang="en-US" sz="2200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 각종 면허를 보유한 자</a:t>
            </a: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defRPr/>
            </a:pPr>
            <a:r>
              <a:rPr lang="ko-KR" altLang="en-US" sz="2200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 과 금 액 </a:t>
            </a:r>
            <a:r>
              <a:rPr lang="en-US" altLang="ko-KR" sz="2200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200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6,084</a:t>
            </a:r>
            <a:r>
              <a:rPr lang="ko-KR" altLang="en-US" sz="2200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200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125</a:t>
            </a:r>
            <a:r>
              <a:rPr lang="ko-KR" altLang="en-US" sz="2200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 </a:t>
            </a:r>
            <a:r>
              <a:rPr lang="ko-KR" altLang="en-US" sz="2200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원</a:t>
            </a:r>
            <a:endParaRPr lang="en-US" altLang="ko-KR" sz="2200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defRPr/>
            </a:pPr>
            <a:r>
              <a:rPr lang="ko-KR" altLang="en-US" sz="2200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납       </a:t>
            </a:r>
            <a:r>
              <a:rPr lang="ko-KR" altLang="en-US" sz="2200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기 </a:t>
            </a:r>
            <a:r>
              <a:rPr lang="en-US" altLang="ko-KR" sz="2200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1. 16. ~ 1.  31.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" y="331788"/>
            <a:ext cx="9126538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buFont typeface="Wingdings" panose="05000000000000000000" pitchFamily="2" charset="2"/>
              <a:buNone/>
              <a:defRPr/>
            </a:pPr>
            <a:r>
              <a:rPr kumimoji="0"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자동차세 선납 신청</a:t>
            </a:r>
            <a:r>
              <a:rPr kumimoji="0" lang="en-US" altLang="ko-KR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납부</a:t>
            </a: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defRPr/>
            </a:pPr>
            <a:r>
              <a:rPr lang="ko-KR" altLang="en-US" sz="22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과세대상</a:t>
            </a:r>
            <a:r>
              <a:rPr lang="ko-KR" altLang="en-US" sz="2200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200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1.1</a:t>
            </a:r>
            <a:r>
              <a:rPr lang="en-US" altLang="ko-KR" sz="2200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200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 자동차등록원부에 등록자 자동차</a:t>
            </a:r>
            <a:endParaRPr lang="en-US" altLang="ko-KR" sz="2200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defRPr/>
            </a:pPr>
            <a:r>
              <a:rPr lang="ko-KR" altLang="en-US" sz="22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신청</a:t>
            </a:r>
            <a:r>
              <a:rPr lang="en-US" altLang="ko-KR" sz="22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2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납부 </a:t>
            </a:r>
            <a:r>
              <a:rPr lang="ko-KR" altLang="en-US" sz="22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ko-KR" altLang="en-US" sz="2200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200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1. 1. ~ 1. 31.</a:t>
            </a:r>
            <a:endParaRPr lang="ko-KR" altLang="en-US" sz="2200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defRPr/>
            </a:pPr>
            <a:r>
              <a:rPr lang="ko-KR" altLang="en-US" sz="22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부과금액</a:t>
            </a:r>
            <a:r>
              <a:rPr lang="ko-KR" altLang="en-US" sz="2200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200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11,297</a:t>
            </a:r>
            <a:r>
              <a:rPr lang="ko-KR" altLang="en-US" sz="2200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200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2,209</a:t>
            </a:r>
            <a:r>
              <a:rPr lang="ko-KR" altLang="en-US" sz="2200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 </a:t>
            </a:r>
            <a:r>
              <a:rPr lang="ko-KR" altLang="en-US" sz="2200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원    </a:t>
            </a: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defRPr/>
            </a:pPr>
            <a:endParaRPr lang="ko-KR" altLang="en-US" kern="0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15900" y="4652963"/>
            <a:ext cx="90360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 ea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전자입찰 및 수의계약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입      찰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1900" b="1" dirty="0">
                <a:latin typeface="HY헤드라인M" pitchFamily="18" charset="-127"/>
                <a:ea typeface="HY헤드라인M" pitchFamily="18" charset="-127"/>
              </a:rPr>
              <a:t>31</a:t>
            </a:r>
            <a:r>
              <a:rPr lang="ko-KR" altLang="en-US" sz="1900" b="1" dirty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1900" b="1" dirty="0"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1900" b="1" dirty="0">
                <a:latin typeface="HY헤드라인M" pitchFamily="18" charset="-127"/>
                <a:ea typeface="HY헤드라인M" pitchFamily="18" charset="-127"/>
              </a:rPr>
              <a:t>영동군민운동장 판독실설치공사 외</a:t>
            </a:r>
            <a:r>
              <a:rPr lang="en-US" altLang="ko-KR" sz="1900" b="1" dirty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1900" b="1" dirty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1900" b="1" dirty="0">
                <a:latin typeface="HY헤드라인M" pitchFamily="18" charset="-127"/>
                <a:ea typeface="HY헤드라인M" pitchFamily="18" charset="-127"/>
              </a:rPr>
              <a:t>]/ 860</a:t>
            </a:r>
            <a:r>
              <a:rPr lang="ko-KR" altLang="en-US" sz="1900" b="1" dirty="0" smtClean="0">
                <a:latin typeface="HY헤드라인M" pitchFamily="18" charset="-127"/>
                <a:ea typeface="HY헤드라인M" pitchFamily="18" charset="-127"/>
              </a:rPr>
              <a:t>백만 원</a:t>
            </a:r>
            <a:endParaRPr lang="en-US" altLang="ko-KR" sz="19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수의계약 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1900" b="1" dirty="0">
                <a:latin typeface="HY헤드라인M" pitchFamily="18" charset="-127"/>
                <a:ea typeface="HY헤드라인M" pitchFamily="18" charset="-127"/>
              </a:rPr>
              <a:t>36</a:t>
            </a:r>
            <a:r>
              <a:rPr lang="ko-KR" altLang="en-US" sz="1900" b="1" dirty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1900" b="1" dirty="0"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1900" b="1" dirty="0" err="1">
                <a:latin typeface="HY헤드라인M" pitchFamily="18" charset="-127"/>
                <a:ea typeface="HY헤드라인M" pitchFamily="18" charset="-127"/>
              </a:rPr>
              <a:t>영동군민운동장판독실설치</a:t>
            </a:r>
            <a:r>
              <a:rPr lang="ko-KR" altLang="en-US" sz="1900" b="1" dirty="0">
                <a:latin typeface="HY헤드라인M" pitchFamily="18" charset="-127"/>
                <a:ea typeface="HY헤드라인M" pitchFamily="18" charset="-127"/>
              </a:rPr>
              <a:t> 전기공사 외</a:t>
            </a:r>
            <a:r>
              <a:rPr lang="en-US" altLang="ko-KR" sz="1900" b="1" dirty="0">
                <a:latin typeface="HY헤드라인M" pitchFamily="18" charset="-127"/>
                <a:ea typeface="HY헤드라인M" pitchFamily="18" charset="-127"/>
              </a:rPr>
              <a:t>35</a:t>
            </a:r>
            <a:r>
              <a:rPr lang="ko-KR" altLang="en-US" sz="1900" b="1" dirty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1900" b="1" dirty="0">
                <a:latin typeface="HY헤드라인M" pitchFamily="18" charset="-127"/>
                <a:ea typeface="HY헤드라인M" pitchFamily="18" charset="-127"/>
              </a:rPr>
              <a:t>]/ </a:t>
            </a:r>
            <a:r>
              <a:rPr lang="en-US" altLang="ko-KR" sz="1900" b="1" spc="-150" dirty="0">
                <a:latin typeface="HY헤드라인M" pitchFamily="18" charset="-127"/>
                <a:ea typeface="HY헤드라인M" pitchFamily="18" charset="-127"/>
              </a:rPr>
              <a:t>670</a:t>
            </a:r>
            <a:r>
              <a:rPr lang="ko-KR" altLang="en-US" sz="1900" b="1" spc="-150" dirty="0" smtClean="0">
                <a:latin typeface="HY헤드라인M" pitchFamily="18" charset="-127"/>
                <a:ea typeface="HY헤드라인M" pitchFamily="18" charset="-127"/>
              </a:rPr>
              <a:t>백만 원</a:t>
            </a:r>
            <a:endParaRPr lang="en-US" altLang="ko-KR" sz="19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spc="-17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hangingPunct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r" eaLnBrk="1" hangingPunct="1">
              <a:lnSpc>
                <a:spcPct val="150000"/>
              </a:lnSpc>
              <a:buClr>
                <a:srgbClr val="000000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914400" indent="-457200" eaLnBrk="1" hangingPunct="1">
          <a:lnSpc>
            <a:spcPct val="120000"/>
          </a:lnSpc>
          <a:spcBef>
            <a:spcPct val="20000"/>
          </a:spcBef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7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75189</TotalTime>
  <Words>133</Words>
  <Application>Microsoft Office PowerPoint</Application>
  <PresentationFormat>화면 슬라이드 쇼(4:3)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8</vt:i4>
      </vt:variant>
      <vt:variant>
        <vt:lpstr>슬라이드 제목</vt:lpstr>
      </vt:variant>
      <vt:variant>
        <vt:i4>2</vt:i4>
      </vt:variant>
    </vt:vector>
  </HeadingPairs>
  <TitlesOfParts>
    <vt:vector size="19" baseType="lpstr">
      <vt:lpstr>Arial</vt:lpstr>
      <vt:lpstr>HY견고딕</vt:lpstr>
      <vt:lpstr>굴림</vt:lpstr>
      <vt:lpstr>Wingdings</vt:lpstr>
      <vt:lpstr>맑은 고딕</vt:lpstr>
      <vt:lpstr>HY헤드라인M</vt:lpstr>
      <vt:lpstr>Symbol</vt:lpstr>
      <vt:lpstr>MD솔체</vt:lpstr>
      <vt:lpstr>Times New Roman</vt:lpstr>
      <vt:lpstr>2_조화</vt:lpstr>
      <vt:lpstr>Office 테마</vt:lpstr>
      <vt:lpstr>1_Office 테마</vt:lpstr>
      <vt:lpstr>3_Office 테마</vt:lpstr>
      <vt:lpstr>9_조화</vt:lpstr>
      <vt:lpstr>5_Office 테마</vt:lpstr>
      <vt:lpstr>6_Office 테마</vt:lpstr>
      <vt:lpstr>7_Office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11965</cp:revision>
  <cp:lastPrinted>2023-01-11T05:35:04Z</cp:lastPrinted>
  <dcterms:modified xsi:type="dcterms:W3CDTF">2023-02-17T07:33:05Z</dcterms:modified>
</cp:coreProperties>
</file>