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9CD95B56-E1FC-478A-A700-2BB879D9A5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6C51E523-5373-472A-BC55-81D9F474A7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39DB3-206B-4127-A396-A9E433E6CE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136779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D0DDD-E58F-4834-8097-603979E70E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76647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B442-99C5-4C45-8109-FFAC77BCD3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197000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D99B-94EA-4E8B-B8D9-B15CFE1FF9AD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7740C-BC91-4CFD-9B3F-E33244BE46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133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4854E-EF05-49A7-88CC-450EE0FE319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B933-2C2E-4AB6-B086-B218349123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9657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DAA2-A6FA-4709-A396-B9AE0167234E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2D65D-027C-4A2A-B16C-C173BCD3F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8338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96D3-8BA1-4E55-B321-A5B4BC868793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E2B40-1621-4ED3-AB9E-515F81677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5232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AC250-A5DD-4DDD-803B-ACB84F633727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98C46-C64A-4F86-B15C-EE659253D4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292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73856-0EE4-46A1-89E8-EBB1CE2420D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E06B-E73A-4FC8-AAA9-16B05A5171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004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2D7FD-D257-449B-9B41-C98D0DE064C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C6341-30C6-434B-86E7-DD00193353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983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B4A78-99F8-4B32-B516-484498476D5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C6F14-0928-4CA9-AFD1-377B8BAD7F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26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DD773-9C32-407A-8A73-F68D28E086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6997938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2D569-450A-4986-B926-06ADAF65234F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C0BED-491E-4F80-A70D-A23EA91389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05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C1C6D-0611-4ED4-87F5-87C9218D550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E8F18-0820-42D8-9C72-D3F2E3940F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08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99B8-28D4-4481-97DA-643033055E78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72000-1301-4AD6-B0BE-84E836259B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303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F12CA-AB4C-4D8B-A89C-55BB669F785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3FEFD-7FD2-4EC2-A917-1260F4F64C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11382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04C2E-9BC6-469B-BDDE-74040F725A6E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3BF6-E6B5-4DE7-BA93-530BC7539C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9635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ED90C-7F5F-40FA-AD09-7B825C8074D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0E334-C25B-44B7-B174-D871E18A6B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0769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EEF12-35EC-493E-BDF3-6F2B95E1DFFE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C223-4D36-4660-972B-800ABFA5D3F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02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5D5D6-DE86-4A22-9D32-50C6FFC4635B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73DF9-36B3-4FED-B2A3-1938DA5028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839E1-839A-41A4-B783-138C8430393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5716C-A665-430F-8CF5-5D0ECA76C3A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46005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18299-EABD-4467-AB2E-A3409FAD845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04BA6-3C32-4306-A91B-0D8B29FEBF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966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69CB8-2C55-4BEC-B337-ED924999A7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4636375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F5DCA-B1D5-4794-9209-B8C3AF33478D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383B1-61F8-4C6E-90EE-C07C83ED5E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6643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BBB64-57AB-4E8A-A4CD-76A9B80AAE0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9AA1C-351B-45FD-96BD-D5F75399D8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8485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6514-CD71-421E-98AE-BDB75F697F66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F040B-CE55-48B3-AD48-311842A270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36162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3BDC6-15B7-4418-B7C9-54D71FF43A8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BAC1A-EFCE-46C9-887B-46D44D6DFB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16361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265F9-078E-4736-BD44-0177F645817D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FD899-1D2A-437B-8323-E485238E38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2299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22764-CC7E-48D3-AF10-9A9FB274DFE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14C86-AB78-4596-A82C-7D21062DD0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102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534E-8C57-4EF8-B155-DD1AABDF6AAD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D43C0-3157-4884-8D45-4F56B1BF483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05444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BAAB2-CE35-49CE-A5DE-E1F19FA20670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8BD16-CE22-4581-8F88-AE3F9488501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30898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5FAD-3A3A-4DBE-A5C9-DC8012EC907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70EA3-C5A5-44A7-B450-D8D4C3DC9A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55325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4F53-BEE2-49A2-853F-D0CE12699CD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00D64-4F8E-4021-AD96-991517B7091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1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F8C82-DC1B-4B03-BBBE-5FD18149E5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8262846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2E968-08FE-404E-8413-106CED616C1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3B73A-7EFE-4146-920D-1CEABFFDA3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3837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C69C9FD-06DE-4EF7-B01C-DBD406B412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389216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5B9F5A6-5368-4CBD-931E-8F42817568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112224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2AB738-F31B-44E0-91E7-28A5D60F3F4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2052630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74BEC8-EDF3-4542-B597-1C0DA9CBA4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630352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E2E3945-DD3B-4E06-BD7E-D6D1048994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4957848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853AA7E-FECB-4EA9-AA24-A27438AB29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8379586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864AC4D-A977-42D5-A00F-38F61CAC45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171090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2940CCB-CE82-462E-A465-2AE2F9EA17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3258848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D7E4E10-18D1-414A-8511-6283FABCA1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75494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F2524-47D1-419A-A0E6-B4CB6D5BBB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9576432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97A2CB8-41B2-475B-B06C-9F978EA57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55660558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F5B44-4AE1-46B8-ADFD-1A70D669AB0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05D3-E7DA-4561-9430-792D60E9A3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5592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31E17-5585-467D-8BA8-196DE9F94372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B8B07-0FBD-4C25-B42B-8A69C179EC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0868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9341F-A9A0-4DE3-9B3E-0526EE2AD89B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B966B-865A-4381-B23C-3E06694F72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44199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7F086-4F40-43CA-BBCE-7DA7D235273D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663B-0D45-4CD8-A376-24678E3A6D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8645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D58BB-68FE-4CC2-B01D-A8E9937964FE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CC38D-2919-4480-99AD-2D75C1F1360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810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20D87-9C5A-4381-A325-37EF79EEC31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12ED9-E419-4341-8592-AEAE0B5550F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0582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F0C6A-89CC-4ED6-A188-5F5044C315CE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094F-60CB-4329-9095-52A8157ED3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21708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EA280-521D-4F8C-B58F-44DF4AEAE1F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8368-346E-4276-9AA2-DF81B60A095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908280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F83A5-1B4F-4774-B08C-6CE6F7BA8380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66F7F-66AA-47BB-9368-F73EFA286C8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10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50A51-13E3-4405-A7B9-FCD92895EB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0272911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4C0A-8CD6-4148-988C-7F91CD1F0FC6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C10BC-0E97-4531-A6E5-70C8D2564D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6067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1BE6E-662D-46A3-BF80-081D136A8535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F5F50-1D80-41FC-884F-993C1639BE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55701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56F15-C556-4AD5-9A89-7F39D45D6BAD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AD134-E692-48DC-A60F-CC382EFA750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77359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A2E13-63F6-4083-A9EE-A65F4A5AC756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CECD5-2FA8-4212-A235-60A1509B23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50080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199E5-AC91-4BB2-A760-5EADEF60A179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B1760-A232-48F8-B513-9275FDDC7A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70849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9CC78-26BE-436C-B4AD-F6B7F3022070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63560-9568-4397-A19A-757332FF1B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147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F3169-855D-4D36-87EE-D80AAE925E5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5165E-E588-45B8-AFAA-1C9D4ED2B9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0872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9E78-73EE-4176-BBB1-BA9126D2D0D9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4F543-CB5E-49C6-8B73-3231CC66E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53044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CAEB5-A6C6-42EF-8940-FC2CCFDC2F2C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AECDF-C271-4F39-BB85-003E5F7C91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276178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B2151-41A3-4558-AC11-BC4FE1F6E578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DC037-EC5F-45E3-A2AF-CDEB1B04DAF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53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C225A-F8DF-44CA-97C0-5113156DA1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5309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7E990-ADD8-43A3-9005-190D743D8551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91106-19C7-44D1-820B-5F750F212E8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426182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9FCC2-1741-40DE-869C-CB63BD34CC49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53CDD-5EB6-4421-9B5B-73E56F82A1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1194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BF4C0-4F35-4DA3-9BD4-4F187528626E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1E93E-1029-4A07-BE89-99D50E964E8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29879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B2A0-009A-4015-8304-E941B8D9A95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4A911-2AB4-4F4D-9E05-7C3ED2117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392524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F319B-EAB3-4921-B174-89538F9E377A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1F145-6C00-4C67-B73B-6F4D4F5470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5691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EBDA8-257A-4625-8F1E-26878AF2B506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FAEE8-198D-4661-882E-F5002776D46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36411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03A71-52A4-4ADC-8BE3-348DA6B41079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450D9-F956-4656-B1C2-4D1D29700D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33619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2956B-D3B7-4F09-A9EF-913ABD4EDB17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D4D88-AC02-4BE7-B3FC-55083F1225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3179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6FF11-E45A-4AE4-BB42-9FCFE44CFBB8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A2FE7-0301-4E7E-B97A-7FC4E2A136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599000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86BD0-69E7-4BBD-9ADF-895DB2065EA7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D4AF1-7BBA-4077-9444-B90797BEEE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259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37EFB-BA71-4263-AAF3-A6AE183082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7358082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3B15A-F299-42B3-85B3-0F90CEB07674}" type="datetimeFigureOut">
              <a:rPr lang="ko-KR" altLang="en-US"/>
              <a:pPr>
                <a:defRPr/>
              </a:pPr>
              <a:t>2023-03-02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33346-3C96-4492-9B8A-C9D00774D87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206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CF8CC-67C9-4C72-AACE-8C66CF3238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71295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07D4AD3E-9734-4AFC-8137-D49732E7E0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006" r:id="rId1"/>
    <p:sldLayoutId id="2147654007" r:id="rId2"/>
    <p:sldLayoutId id="2147654008" r:id="rId3"/>
    <p:sldLayoutId id="2147654009" r:id="rId4"/>
    <p:sldLayoutId id="2147654010" r:id="rId5"/>
    <p:sldLayoutId id="2147654011" r:id="rId6"/>
    <p:sldLayoutId id="2147654012" r:id="rId7"/>
    <p:sldLayoutId id="2147654013" r:id="rId8"/>
    <p:sldLayoutId id="2147654014" r:id="rId9"/>
    <p:sldLayoutId id="2147654015" r:id="rId10"/>
    <p:sldLayoutId id="214765401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8563E6-30A9-4677-B8C7-9D6DAA099C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017" r:id="rId1"/>
    <p:sldLayoutId id="2147654018" r:id="rId2"/>
    <p:sldLayoutId id="2147654019" r:id="rId3"/>
    <p:sldLayoutId id="2147654020" r:id="rId4"/>
    <p:sldLayoutId id="2147654021" r:id="rId5"/>
    <p:sldLayoutId id="2147654022" r:id="rId6"/>
    <p:sldLayoutId id="2147654023" r:id="rId7"/>
    <p:sldLayoutId id="2147654024" r:id="rId8"/>
    <p:sldLayoutId id="2147654025" r:id="rId9"/>
    <p:sldLayoutId id="2147654026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2156F59-8966-427B-8FC4-E61C1B5DAB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027" r:id="rId1"/>
    <p:sldLayoutId id="2147654028" r:id="rId2"/>
    <p:sldLayoutId id="2147654029" r:id="rId3"/>
    <p:sldLayoutId id="2147654030" r:id="rId4"/>
    <p:sldLayoutId id="2147654031" r:id="rId5"/>
    <p:sldLayoutId id="2147654032" r:id="rId6"/>
    <p:sldLayoutId id="2147654033" r:id="rId7"/>
    <p:sldLayoutId id="2147654034" r:id="rId8"/>
    <p:sldLayoutId id="2147654035" r:id="rId9"/>
    <p:sldLayoutId id="2147654036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403989A-7E09-4A9C-8EA0-68B7D5DAE1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037" r:id="rId1"/>
    <p:sldLayoutId id="2147654038" r:id="rId2"/>
    <p:sldLayoutId id="2147654039" r:id="rId3"/>
    <p:sldLayoutId id="2147654040" r:id="rId4"/>
    <p:sldLayoutId id="2147654041" r:id="rId5"/>
    <p:sldLayoutId id="2147654042" r:id="rId6"/>
    <p:sldLayoutId id="2147654043" r:id="rId7"/>
    <p:sldLayoutId id="2147654044" r:id="rId8"/>
    <p:sldLayoutId id="2147654045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654A6777-A4E0-4B5C-8292-5B7E6E40A8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046" r:id="rId1"/>
    <p:sldLayoutId id="2147654047" r:id="rId2"/>
    <p:sldLayoutId id="2147654048" r:id="rId3"/>
    <p:sldLayoutId id="2147654049" r:id="rId4"/>
    <p:sldLayoutId id="2147654050" r:id="rId5"/>
    <p:sldLayoutId id="2147654051" r:id="rId6"/>
    <p:sldLayoutId id="2147654052" r:id="rId7"/>
    <p:sldLayoutId id="2147654053" r:id="rId8"/>
    <p:sldLayoutId id="2147654054" r:id="rId9"/>
    <p:sldLayoutId id="2147654055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EB00260-A4AD-458C-AE7E-9592B6A952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056" r:id="rId1"/>
    <p:sldLayoutId id="2147654057" r:id="rId2"/>
    <p:sldLayoutId id="2147654058" r:id="rId3"/>
    <p:sldLayoutId id="2147654059" r:id="rId4"/>
    <p:sldLayoutId id="2147654060" r:id="rId5"/>
    <p:sldLayoutId id="2147654061" r:id="rId6"/>
    <p:sldLayoutId id="2147654062" r:id="rId7"/>
    <p:sldLayoutId id="2147654063" r:id="rId8"/>
    <p:sldLayoutId id="2147654064" r:id="rId9"/>
    <p:sldLayoutId id="2147654065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F19216-CAA4-498F-8A97-F40157D4B8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066" r:id="rId1"/>
    <p:sldLayoutId id="2147654067" r:id="rId2"/>
    <p:sldLayoutId id="2147654068" r:id="rId3"/>
    <p:sldLayoutId id="2147654069" r:id="rId4"/>
    <p:sldLayoutId id="2147654070" r:id="rId5"/>
    <p:sldLayoutId id="2147654071" r:id="rId6"/>
    <p:sldLayoutId id="2147654072" r:id="rId7"/>
    <p:sldLayoutId id="2147654073" r:id="rId8"/>
    <p:sldLayoutId id="2147654074" r:id="rId9"/>
    <p:sldLayoutId id="2147654075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911DF22-D8B6-4667-B7A1-FF722436E3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076" r:id="rId1"/>
    <p:sldLayoutId id="2147654077" r:id="rId2"/>
    <p:sldLayoutId id="2147654078" r:id="rId3"/>
    <p:sldLayoutId id="2147654079" r:id="rId4"/>
    <p:sldLayoutId id="2147654080" r:id="rId5"/>
    <p:sldLayoutId id="2147654081" r:id="rId6"/>
    <p:sldLayoutId id="2147654082" r:id="rId7"/>
    <p:sldLayoutId id="2147654083" r:id="rId8"/>
    <p:sldLayoutId id="2147654084" r:id="rId9"/>
    <p:sldLayoutId id="2147654085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(2023. 2.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3.  5.)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918855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34925" y="115888"/>
            <a:ext cx="912653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자동차세 연납 신청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</a:t>
            </a:r>
          </a:p>
          <a:p>
            <a:pPr lvl="1" eaLnBrk="1" hangingPunct="1"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과세대상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신청일 현재 자동차등록원부에 등록된 자동차</a:t>
            </a:r>
          </a:p>
          <a:p>
            <a:pPr lvl="1" eaLnBrk="1" hangingPunct="1"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신청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납부기간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3. 1. ~ 3. 31.</a:t>
            </a:r>
          </a:p>
          <a:p>
            <a:pPr lvl="1" eaLnBrk="1" hangingPunct="1">
              <a:buClr>
                <a:srgbClr val="000000"/>
              </a:buClr>
            </a:pP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연납 할인율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연세액의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5.27%</a:t>
            </a:r>
            <a:endParaRPr lang="ko-KR" altLang="en-US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365625"/>
            <a:ext cx="90360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26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매천교차로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가로등 설치공사 외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25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940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38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계룡리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마을안길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재포장공사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37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870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76475"/>
            <a:ext cx="9024938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spc="-6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도</a:t>
            </a:r>
            <a:r>
              <a:rPr lang="en-US" altLang="ko-KR" spc="-6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lang="ko-KR" altLang="en-US" spc="-6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시</a:t>
            </a:r>
            <a:r>
              <a:rPr lang="en-US" altLang="ko-KR" spc="-6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lang="ko-KR" altLang="en-US" spc="-6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재무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세정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과장 회의 참석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3.(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10:30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충북도청 소회의실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재무과장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세정 주요 현안 및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협조사항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전달</a:t>
            </a:r>
            <a:endParaRPr lang="en-US" altLang="ko-KR" b="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  <a:defRPr/>
            </a:pPr>
            <a:r>
              <a:rPr lang="en-US" altLang="ko-KR" b="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75718</TotalTime>
  <Words>125</Words>
  <Application>Microsoft Office PowerPoint</Application>
  <PresentationFormat>화면 슬라이드 쇼(4:3)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11994</cp:revision>
  <cp:lastPrinted>2023-02-09T02:19:34Z</cp:lastPrinted>
  <dcterms:modified xsi:type="dcterms:W3CDTF">2023-03-01T23:57:32Z</dcterms:modified>
</cp:coreProperties>
</file>