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4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5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6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7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  <p:sldMasterId id="2147590771" r:id="rId2"/>
    <p:sldMasterId id="2147590783" r:id="rId3"/>
    <p:sldMasterId id="2147591051" r:id="rId4"/>
    <p:sldMasterId id="2147591174" r:id="rId5"/>
    <p:sldMasterId id="2147591452" r:id="rId6"/>
    <p:sldMasterId id="2147591464" r:id="rId7"/>
    <p:sldMasterId id="2147591653" r:id="rId8"/>
  </p:sldMasterIdLst>
  <p:notesMasterIdLst>
    <p:notesMasterId r:id="rId11"/>
  </p:notesMasterIdLst>
  <p:handoutMasterIdLst>
    <p:handoutMasterId r:id="rId12"/>
  </p:handoutMasterIdLst>
  <p:sldIdLst>
    <p:sldId id="5907" r:id="rId9"/>
    <p:sldId id="5906" r:id="rId10"/>
  </p:sldIdLst>
  <p:sldSz cx="9144000" cy="6858000" type="screen4x3"/>
  <p:notesSz cx="6807200" cy="9939338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5AB0D"/>
    <a:srgbClr val="E8E8E8"/>
    <a:srgbClr val="99CCFF"/>
    <a:srgbClr val="CCECFF"/>
    <a:srgbClr val="6699FF"/>
    <a:srgbClr val="3F70A5"/>
    <a:srgbClr val="3366FF"/>
    <a:srgbClr val="0CF8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633" autoAdjust="0"/>
  </p:normalViewPr>
  <p:slideViewPr>
    <p:cSldViewPr>
      <p:cViewPr varScale="1">
        <p:scale>
          <a:sx n="111" d="100"/>
          <a:sy n="111" d="100"/>
        </p:scale>
        <p:origin x="1668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latinLnBrk="1" hangingPunct="1">
              <a:defRPr sz="1200"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pPr>
              <a:defRPr/>
            </a:pPr>
            <a:fld id="{9DD08C84-15E7-4E43-B6A5-AD63105B45E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98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latinLnBrk="1" hangingPunct="1">
              <a:defRPr sz="1200"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pPr>
              <a:defRPr/>
            </a:pPr>
            <a:fld id="{12FBA895-05DC-4C15-BB68-3BB3E764CC1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084887-0B31-47C3-99B8-5FCABA9AC55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90663184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AD0C50-75D3-4029-B8DF-2766BF9DA4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96395475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F129CC-53FE-46A7-86AB-2BDF97C22C8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32401401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1528E5-63E7-4834-A26F-DA548C3C4F02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493D1-ED04-4704-8D6A-374ACBF1853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771075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ADA12A-D59C-4567-B244-953EE34EA587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D519F0-5632-47F9-B6D9-73E485F6D99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566783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D1155B-76F6-4D69-9013-59DC5F58B0E0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6029BF-553F-4E76-922A-95DC3803E53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0046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541B3B-1A97-4119-89C8-CBC9A7896C10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C7985-13B1-4E7B-81F5-F0FB86FF743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462719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E0C80-59B1-4D9D-A31D-3DF1821A9A98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92F096-083D-4BCE-BE25-44AA3DCA1CD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815171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5AFBB2-7435-4735-962C-1E2F3BD1F96A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324F5-D881-4369-9FBA-B50D19B0B01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44039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1B9EE8-1D4C-46AF-AFDA-B12854653CD1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883AA4-2F6E-43A9-A88C-92F5743D278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045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8FBD81-C484-417B-9FA8-33EC1C16AA34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E86FF-7139-465A-B8B3-3B1B86E6C56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8421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2BCF48-777E-4B9E-86D5-B7D890CF74A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0757417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C365C-555D-4509-A4A6-1F192B26E122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35CAEE-138B-41DF-BD77-45A5BA7ED72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434273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A546B1-360D-40C5-9CCE-442DDC9A794B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B6D65-150F-41C0-969C-D1A7E7AC7D4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50713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C7061-B93D-432E-B377-1E9B8B892B3D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0A733-AAA8-48DF-A9B9-FD09685EDA0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647628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E2D4EF-BDBA-402F-9A5D-72A8B263A54D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1D8B8-51F9-4CD5-AD2C-9D82E2DECCD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211035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208C3D-C197-4C30-BD70-DA89019DD12C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741C04-2ADA-4797-BF97-80A841247D7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49858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06AA1-33D2-4623-814B-803579D1A57B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6E351F-B373-40E3-9233-1E6EE66CDC3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2633340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D208C2-631B-4506-A5F0-DE2956220C14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9F0EF-F643-42D4-A556-4715865D54A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0944683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12D04-B68A-4ACF-97B8-DE106FDB2E9F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F9D2F-0AB3-4311-B685-47DDF4DCEE8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333743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799FC4-1E1F-4F1C-BB88-2B5F3DAFC29B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4D5BF-AB96-4558-B14E-45B1BE7D9CC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880332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26995-61FC-466E-8518-5D3C35DA0FE1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2CC2D-29CA-468B-92EC-FC9E60264CA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0244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588D8-4A39-4FFF-A93B-0AD61AE5F69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43302136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843E8-A6D1-40B3-B577-8DC4089B77EA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0BE268-ADBC-4718-93D1-9B86FB3AE32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716651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301822-632E-4C1F-B0A1-6302E86B712F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0B3F71-9A6E-40E5-9C68-02040016B35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0458183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19B48-1B3E-4C3B-8E31-282BBDDC0F22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AFF363-D5CC-4F1B-B989-C04C4DDBEDD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6363933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20B671-8507-4264-BD19-B7A157F8D2E7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78C78-0B4C-45B8-81CF-47663A6C311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3004168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091DBF-B90C-4CA9-9352-D6AACF0E8F3F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16EDE0-58BB-4636-9628-D2A3E351200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7102604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8BE89-D3F9-4CCF-92BD-6955C1E93F79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0F6B4-340A-4FE4-A761-0DEC0B0C252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8418585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3E9943-D5BF-438F-9540-221687E9F727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F226E0-202B-44AA-A250-F9123723509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614702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ECFCA2-837E-442D-A21F-DDBBE033140D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942BA-089B-4A88-B435-954EBFD7754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151688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B75C34-5669-48C8-A627-AB509E48009C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4F9458-3C19-410E-9845-DC139CB5CC0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3564805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A85211-2C40-48DF-896C-82291BCB32A8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9A0D1-A2B6-4ECE-B9E0-57E781A1289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2320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5DFC0-3CBC-4F78-AA70-E25948E1898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05038261"/>
      </p:ext>
    </p:extLst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A8E5AD-CEFD-4A51-B62F-DE8A85654813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E5EBD-10A6-411B-82DF-76B6A0A3C3F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35184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fontAlgn="ctr" hangingPunct="1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fontAlgn="ctr" hangingPunct="1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fontAlgn="ctr" hangingPunct="1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fontAlgn="ctr" hangingPunct="1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fontAlgn="ctr" hangingPunct="1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fontAlgn="ctr" hangingPunct="1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fontAlgn="ctr" hangingPunct="1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</p:grpSp>
      <p:sp>
        <p:nvSpPr>
          <p:cNvPr id="14" name="Rectangle 17"/>
          <p:cNvSpPr>
            <a:spLocks noChangeArrowheads="1"/>
          </p:cNvSpPr>
          <p:nvPr/>
        </p:nvSpPr>
        <p:spPr bwMode="auto">
          <a:xfrm flipV="1">
            <a:off x="0" y="381000"/>
            <a:ext cx="3581400" cy="76200"/>
          </a:xfrm>
          <a:prstGeom prst="rect">
            <a:avLst/>
          </a:prstGeom>
          <a:gradFill rotWithShape="0">
            <a:gsLst>
              <a:gs pos="0">
                <a:srgbClr val="87EB23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fontAlgn="ctr" hangingPunct="1">
              <a:spcBef>
                <a:spcPct val="50000"/>
              </a:spcBef>
              <a:defRPr/>
            </a:pPr>
            <a:endParaRPr lang="ko-KR" altLang="en-US" sz="8800">
              <a:solidFill>
                <a:srgbClr val="FFCF0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</a:endParaRPr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0" y="838200"/>
            <a:ext cx="3606800" cy="4572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9pPr>
          </a:lstStyle>
          <a:p>
            <a:pPr eaLnBrk="1" latinLnBrk="1" hangingPunct="1">
              <a:spcBef>
                <a:spcPct val="50000"/>
              </a:spcBef>
              <a:defRPr/>
            </a:pPr>
            <a:r>
              <a:rPr lang="en-US" altLang="ko-KR" sz="2400" smtClean="0">
                <a:solidFill>
                  <a:srgbClr val="FFFFCC"/>
                </a:solidFill>
                <a:latin typeface="MD솔체" pitchFamily="18" charset="-127"/>
                <a:ea typeface="MD솔체" pitchFamily="18" charset="-127"/>
              </a:rPr>
              <a:t>YEONG DONG- GUN</a:t>
            </a:r>
          </a:p>
        </p:txBody>
      </p:sp>
      <p:sp>
        <p:nvSpPr>
          <p:cNvPr id="729100" name="Rectangle 12"/>
          <p:cNvSpPr>
            <a:spLocks noGrp="1" noChangeArrowheads="1"/>
          </p:cNvSpPr>
          <p:nvPr>
            <p:ph type="ctrTitle"/>
          </p:nvPr>
        </p:nvSpPr>
        <p:spPr bwMode="auto">
          <a:xfrm>
            <a:off x="990600" y="182880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7291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 eaLnBrk="0" hangingPunct="0"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 algn="l" eaLnBrk="0" hangingPunct="0"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 eaLnBrk="0" hangingPunct="0"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395E872F-629C-47AD-9641-9F6F170FD61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68281604"/>
      </p:ext>
    </p:extLst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95767669-E4CC-4F09-B264-F0521BA5FCC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76824052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27DA3371-4E43-4A79-ABB9-F94A58FEE4A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88663054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1EAAC4A4-B5DA-46A5-B590-D7F67D36D7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97180732"/>
      </p:ext>
    </p:extLst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7949E935-C737-4F1C-9648-5C0361FFC56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03926836"/>
      </p:ext>
    </p:extLst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6558D8A8-85C9-4596-8DB9-8AEFE18B863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4928918"/>
      </p:ext>
    </p:extLst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C009C0E2-786E-4263-9708-528E9F39449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09575973"/>
      </p:ext>
    </p:extLst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B37F2EE5-8FAE-486B-B885-C7E29E657AF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43753159"/>
      </p:ext>
    </p:extLst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B6B72EC6-5884-4E2C-8CAC-D80B9A3C098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79521619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DF6C79-1625-4EB7-8845-C2ECFFA14F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71028706"/>
      </p:ext>
    </p:extLst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0CBE0F0D-A48B-443B-BBD7-1B0027B6B65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01065707"/>
      </p:ext>
    </p:extLst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3E4D0-AA5E-443C-B2A4-6B0AA9CD5AE1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9E630-2173-443C-9FAC-477C1D78D5A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09185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3AA01A-2499-4A7D-8339-C8CE057F014E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17436C-B042-4F2A-8DEA-8B3BDA963BC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437744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4A06C-DFA3-4A70-8862-7B3CE44AD718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47BEC8-5853-439E-A764-8031438136F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2243285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D3FEC7-597C-47C7-83DD-75FBB8B85443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99677D-C9C5-4B15-A011-49F3E797570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229593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B08C20-2859-49F3-BF03-410E43839456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55F65-1C2C-49B4-942C-3592687A85C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7925805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0FE2D-904C-458A-8BC6-3A748F40C14E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AAC02-3F25-4DAF-A758-559DE9F2AE4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36156110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8744E8-E7BD-4BC0-8517-48DB4E6A633A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9A938E-0C3B-4D2C-84C7-5948747F1E1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823366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863FE-7D51-44CA-89FD-CF9042B49587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797272-44E9-4CE8-B16C-FBE38C42610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8004526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8C0872-B5F2-4090-81BC-C9CA60A77B3F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89D12-329C-4D92-8579-70FA7AE05AE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40541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889D7F-65E7-451B-9007-302D49EBA95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48601964"/>
      </p:ext>
    </p:extLst>
  </p:cSld>
  <p:clrMapOvr>
    <a:masterClrMapping/>
  </p:clrMapOvr>
  <p:transition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06FF12-33D6-472B-89C0-8453DCCD1880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0FBE80-BD74-41B4-8A72-BB0067B4849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6057784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39BBF-128C-4475-A327-76BCC4EDA470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548A6A-E9BC-4BF4-83E6-1700CBD932F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248340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FE9C8-A97F-4E7C-8B6B-D22792CE7D80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BEA1F1-6CE1-4CED-824D-739DAA5C79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4352023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147EF1-550A-49F2-B57C-535778A513B4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14BB0F-343E-4DB5-A9E3-7F47FC2C6EE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020465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6E460-7176-4842-BE51-7E4D82E51BFD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862035-7BD4-47A8-A8E3-8395A155084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9241855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F30AF2-F73E-4EEA-BBDA-1D7386C9C8DB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1C0DBB-2718-4767-963E-289C4E45C02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1544160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43B29F-75F7-4652-AF1B-0D2493529E61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735A0-C6F4-4EB2-9C91-AE2E7DC7688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3242345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C5898-63B9-4A73-AA62-361CE98DDA6E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A73606-6E83-4AFD-92F2-0D71AFE3098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0993434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B0B57-8C17-43FE-9A8F-684C9FB1FE2D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ABDDEC-6888-4691-8012-91E5A4D8BE7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5594439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62644B-B778-4AF9-9CB6-60D44B6AA202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6D637D-7756-41B9-8B5B-210439EAB2B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41418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439003-D8DA-46A1-893F-4348B0FC2D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55983825"/>
      </p:ext>
    </p:extLst>
  </p:cSld>
  <p:clrMapOvr>
    <a:masterClrMapping/>
  </p:clrMapOvr>
  <p:transition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F6B24E-2BAA-45F8-A169-9C8C2C80495E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29619-7232-472E-B2F7-694B553B9A0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85892332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DB622-53E9-4180-A673-48DE6B5330EB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CFFDCA-731A-407B-8563-24C81DDBF52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8564518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3EE9C-137E-477E-8E11-819A1A38CB12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70F683-2B2E-491D-9F52-D39481650B8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9047273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2AFBDE-557A-4B8C-B0FA-C45A8519D496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50570E-EB0A-45BE-9415-668FF36838C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137549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2AF8D-AF6E-4C61-B935-5C1FAB2D5E3D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CAB5D-8728-40A2-8C70-60336A5082C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9178963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B425B-8F3A-4AEA-8E3A-70903B16A44C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BE4799-F979-4E23-BDD6-4268AD8BD5D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86904736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941430-E7D6-4913-A11F-16C92FBFD581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6000C-E9A7-4B09-9091-C020A6C5B18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2722472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A7D56F-CB1E-45F5-BEBB-5A6B2D723080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98C171-40EB-48BE-92D2-C7867D6B87E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70930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52612-3F1D-4CED-B00C-DE0B65A305A7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981A37-7EB6-4C9E-BA42-46D3C4372EE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12976404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3C8D42-5679-4286-8B06-4DA85904DCB5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560AFB-70F3-49C5-9749-24C55D5FACE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30180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488D10-DA9A-4447-BCB2-C97A93A733C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929648"/>
      </p:ext>
    </p:extLst>
  </p:cSld>
  <p:clrMapOvr>
    <a:masterClrMapping/>
  </p:clrMapOvr>
  <p:transition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313DFF-B8E1-4C51-A4E3-2816D6E5E0C2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DFA8A5-81F3-486B-9D8C-157ED72260F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86333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4B9C38-BC2C-467C-B0EC-A4CD8E927BA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48892890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8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6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35.xml"/><Relationship Id="rId9" Type="http://schemas.openxmlformats.org/officeDocument/2006/relationships/slideLayout" Target="../slideLayouts/slideLayout40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theme" Target="../theme/theme5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theme" Target="../theme/theme6.xml"/><Relationship Id="rId5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theme" Target="../theme/theme7.xml"/><Relationship Id="rId5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8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11" Type="http://schemas.openxmlformats.org/officeDocument/2006/relationships/theme" Target="../theme/theme8.xml"/><Relationship Id="rId5" Type="http://schemas.openxmlformats.org/officeDocument/2006/relationships/slideLayout" Target="../slideLayouts/slideLayout75.xml"/><Relationship Id="rId10" Type="http://schemas.openxmlformats.org/officeDocument/2006/relationships/slideLayout" Target="../slideLayouts/slideLayout80.xml"/><Relationship Id="rId4" Type="http://schemas.openxmlformats.org/officeDocument/2006/relationships/slideLayout" Target="../slideLayouts/slideLayout74.xml"/><Relationship Id="rId9" Type="http://schemas.openxmlformats.org/officeDocument/2006/relationships/slideLayout" Target="../slideLayouts/slideLayout7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0" sz="140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  <a:sym typeface="Symbol" panose="05050102010706020507" pitchFamily="18" charset="2"/>
              </a:defRPr>
            </a:lvl1pPr>
          </a:lstStyle>
          <a:p>
            <a:pPr>
              <a:defRPr/>
            </a:pPr>
            <a:fld id="{46431160-7F21-46FB-BCE2-F9602973D0D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49387" r:id="rId1"/>
    <p:sldLayoutId id="2147649388" r:id="rId2"/>
    <p:sldLayoutId id="2147649389" r:id="rId3"/>
    <p:sldLayoutId id="2147649390" r:id="rId4"/>
    <p:sldLayoutId id="2147649391" r:id="rId5"/>
    <p:sldLayoutId id="2147649392" r:id="rId6"/>
    <p:sldLayoutId id="2147649393" r:id="rId7"/>
    <p:sldLayoutId id="2147649394" r:id="rId8"/>
    <p:sldLayoutId id="2147649395" r:id="rId9"/>
    <p:sldLayoutId id="2147649396" r:id="rId10"/>
    <p:sldLayoutId id="2147649397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anose="05000000000000000000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205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lnSpc>
                <a:spcPct val="100000"/>
              </a:lnSpc>
              <a:buFontTx/>
              <a:buNone/>
              <a:defRPr sz="1200" b="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lnSpc>
                <a:spcPct val="100000"/>
              </a:lnSpc>
              <a:buFontTx/>
              <a:buNone/>
              <a:defRPr sz="1200" b="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0496C55-D0C2-4B39-B51D-82D0E8585AF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49398" r:id="rId1"/>
    <p:sldLayoutId id="2147649399" r:id="rId2"/>
    <p:sldLayoutId id="2147649400" r:id="rId3"/>
    <p:sldLayoutId id="2147649401" r:id="rId4"/>
    <p:sldLayoutId id="2147649402" r:id="rId5"/>
    <p:sldLayoutId id="2147649403" r:id="rId6"/>
    <p:sldLayoutId id="2147649404" r:id="rId7"/>
    <p:sldLayoutId id="2147649405" r:id="rId8"/>
    <p:sldLayoutId id="2147649406" r:id="rId9"/>
    <p:sldLayoutId id="2147649407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3075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2978169-33C8-4B0E-BD19-3E70BBDC5FC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49408" r:id="rId1"/>
    <p:sldLayoutId id="2147649409" r:id="rId2"/>
    <p:sldLayoutId id="2147649410" r:id="rId3"/>
    <p:sldLayoutId id="2147649411" r:id="rId4"/>
    <p:sldLayoutId id="2147649412" r:id="rId5"/>
    <p:sldLayoutId id="2147649413" r:id="rId6"/>
    <p:sldLayoutId id="2147649414" r:id="rId7"/>
    <p:sldLayoutId id="2147649415" r:id="rId8"/>
    <p:sldLayoutId id="2147649416" r:id="rId9"/>
    <p:sldLayoutId id="2147649417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4099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0355AC8-5B8B-460F-BBC0-A0B7A681A89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49418" r:id="rId1"/>
    <p:sldLayoutId id="2147649419" r:id="rId2"/>
    <p:sldLayoutId id="2147649420" r:id="rId3"/>
    <p:sldLayoutId id="2147649421" r:id="rId4"/>
    <p:sldLayoutId id="2147649422" r:id="rId5"/>
    <p:sldLayoutId id="2147649423" r:id="rId6"/>
    <p:sldLayoutId id="2147649424" r:id="rId7"/>
    <p:sldLayoutId id="2147649425" r:id="rId8"/>
    <p:sldLayoutId id="2147649426" r:id="rId9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72807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j-lt"/>
                <a:ea typeface="+mj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2807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j-lt"/>
                <a:ea typeface="+mj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2807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0" sz="140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</a:lstStyle>
          <a:p>
            <a:pPr>
              <a:defRPr/>
            </a:pPr>
            <a:fld id="{117CC0FE-7F98-4A44-A3C0-0017D3899B9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49427" r:id="rId1"/>
    <p:sldLayoutId id="2147649428" r:id="rId2"/>
    <p:sldLayoutId id="2147649429" r:id="rId3"/>
    <p:sldLayoutId id="2147649430" r:id="rId4"/>
    <p:sldLayoutId id="2147649431" r:id="rId5"/>
    <p:sldLayoutId id="2147649432" r:id="rId6"/>
    <p:sldLayoutId id="2147649433" r:id="rId7"/>
    <p:sldLayoutId id="2147649434" r:id="rId8"/>
    <p:sldLayoutId id="2147649435" r:id="rId9"/>
    <p:sldLayoutId id="2147649436" r:id="rId10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anose="05000000000000000000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614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8565050-7F17-430A-A00A-C63E6C341F6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49437" r:id="rId1"/>
    <p:sldLayoutId id="2147649438" r:id="rId2"/>
    <p:sldLayoutId id="2147649439" r:id="rId3"/>
    <p:sldLayoutId id="2147649440" r:id="rId4"/>
    <p:sldLayoutId id="2147649441" r:id="rId5"/>
    <p:sldLayoutId id="2147649442" r:id="rId6"/>
    <p:sldLayoutId id="2147649443" r:id="rId7"/>
    <p:sldLayoutId id="2147649444" r:id="rId8"/>
    <p:sldLayoutId id="2147649445" r:id="rId9"/>
    <p:sldLayoutId id="2147649446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717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8A7F29A-B34F-4305-A9DB-C58CEBDD902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49447" r:id="rId1"/>
    <p:sldLayoutId id="2147649448" r:id="rId2"/>
    <p:sldLayoutId id="2147649449" r:id="rId3"/>
    <p:sldLayoutId id="2147649450" r:id="rId4"/>
    <p:sldLayoutId id="2147649451" r:id="rId5"/>
    <p:sldLayoutId id="2147649452" r:id="rId6"/>
    <p:sldLayoutId id="2147649453" r:id="rId7"/>
    <p:sldLayoutId id="2147649454" r:id="rId8"/>
    <p:sldLayoutId id="2147649455" r:id="rId9"/>
    <p:sldLayoutId id="2147649456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8195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7608441-5AF0-4709-A871-A28AA89C59F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49457" r:id="rId1"/>
    <p:sldLayoutId id="2147649458" r:id="rId2"/>
    <p:sldLayoutId id="2147649459" r:id="rId3"/>
    <p:sldLayoutId id="2147649460" r:id="rId4"/>
    <p:sldLayoutId id="2147649461" r:id="rId5"/>
    <p:sldLayoutId id="2147649462" r:id="rId6"/>
    <p:sldLayoutId id="2147649463" r:id="rId7"/>
    <p:sldLayoutId id="2147649464" r:id="rId8"/>
    <p:sldLayoutId id="2147649465" r:id="rId9"/>
    <p:sldLayoutId id="2147649466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무    과</a:t>
            </a:r>
            <a:r>
              <a:rPr lang="en-US" altLang="ko-KR" sz="66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66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1169988" lvl="1" indent="-457200">
              <a:lnSpc>
                <a:spcPct val="6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8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687787" y="3356992"/>
            <a:ext cx="6696744" cy="802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2022. 12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19.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~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25.)</a:t>
            </a:r>
            <a:endParaRPr lang="ko-KR" altLang="en-US" sz="3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894363581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88" y="4125913"/>
            <a:ext cx="8894762" cy="194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9pPr>
          </a:lstStyle>
          <a:p>
            <a:pPr marL="914400" indent="-457200" latinLnBrk="0">
              <a:lnSpc>
                <a:spcPct val="120000"/>
              </a:lnSpc>
              <a:tabLst>
                <a:tab pos="4953000" algn="l"/>
              </a:tabLst>
              <a:defRPr/>
            </a:pPr>
            <a:endParaRPr lang="ko-KR" altLang="en-US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</a:endParaRPr>
          </a:p>
          <a:p>
            <a:pPr marL="533400" indent="-533400" ea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3. 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개별주택특성조사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hangingPunct="1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12.18.(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12.23.(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65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호</a:t>
            </a:r>
          </a:p>
          <a:p>
            <a:pPr marL="914400" lvl="1" indent="-457200" eaLnBrk="1" hangingPunct="1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신축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증축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멸실 등 변동된 주택 현지조사 및 사진촬영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spc="-1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hangingPunct="1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1923" name="Rectangle 3"/>
          <p:cNvSpPr>
            <a:spLocks noChangeArrowheads="1"/>
          </p:cNvSpPr>
          <p:nvPr/>
        </p:nvSpPr>
        <p:spPr bwMode="auto">
          <a:xfrm>
            <a:off x="0" y="260350"/>
            <a:ext cx="9126538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1. </a:t>
            </a:r>
            <a:r>
              <a:rPr kumimoji="0" lang="en-US" altLang="ko-KR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2022</a:t>
            </a:r>
            <a:r>
              <a:rPr kumimoji="0" lang="ko-KR" altLang="en-US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년 회계연도 결산 교육</a:t>
            </a: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</a:pPr>
            <a:r>
              <a:rPr lang="en-US" altLang="ko-KR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12. 19.(</a:t>
            </a:r>
            <a:r>
              <a:rPr lang="ko-KR" altLang="en-US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</a:t>
            </a:r>
            <a:r>
              <a:rPr lang="en-US" altLang="ko-KR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14:00 ~ 17:00 / </a:t>
            </a:r>
            <a:r>
              <a:rPr lang="ko-KR" altLang="en-US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화상교육 </a:t>
            </a:r>
            <a:r>
              <a:rPr lang="en-US" altLang="ko-KR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33</a:t>
            </a:r>
            <a:r>
              <a:rPr lang="ko-KR" altLang="en-US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endParaRPr lang="en-US" altLang="ko-KR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</a:pPr>
            <a:r>
              <a:rPr lang="ko-KR" altLang="en-US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결산주요내용 및 지방재정관리시스템 사용 매뉴얼 교육</a:t>
            </a:r>
            <a:endParaRPr lang="en-US" altLang="ko-KR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None/>
            </a:pPr>
            <a:r>
              <a:rPr lang="ko-KR" altLang="en-US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  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28575" y="2070100"/>
            <a:ext cx="8894763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9pPr>
          </a:lstStyle>
          <a:p>
            <a:pPr marL="914400" indent="-457200" latinLnBrk="0">
              <a:lnSpc>
                <a:spcPct val="120000"/>
              </a:lnSpc>
              <a:tabLst>
                <a:tab pos="4953000" algn="l"/>
              </a:tabLst>
              <a:defRPr/>
            </a:pPr>
            <a:endParaRPr lang="ko-KR" altLang="en-US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</a:endParaRPr>
          </a:p>
          <a:p>
            <a:pPr latinLnBrk="0"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2.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지방세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고액체납자 현지 방문</a:t>
            </a:r>
          </a:p>
          <a:p>
            <a:pPr marL="914400" lvl="1" indent="-457200" eaLnBrk="1" hangingPunct="1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체납액 징수 및 납부 독려 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198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768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spc="-1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hangingPunct="1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 이상 체납한 고액체납자</a:t>
            </a:r>
            <a:endParaRPr lang="en-US" altLang="ko-KR" sz="2400" b="1" kern="0" spc="-1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wrap="none" lIns="92075" tIns="46038" rIns="92075" bIns="46038"/>
      <a:lstStyle>
        <a:defPPr marL="914400" indent="-457200" eaLnBrk="1" hangingPunct="1">
          <a:lnSpc>
            <a:spcPct val="120000"/>
          </a:lnSpc>
          <a:spcBef>
            <a:spcPct val="20000"/>
          </a:spcBef>
          <a:buClr>
            <a:srgbClr val="FFFFFF"/>
          </a:buClr>
          <a:buFont typeface="Wingdings" pitchFamily="2" charset="2"/>
          <a:buNone/>
          <a:tabLst>
            <a:tab pos="4953000" algn="l"/>
          </a:tabLst>
          <a:defRPr sz="300" b="1" dirty="0">
            <a:solidFill>
              <a:srgbClr val="FFFFFF"/>
            </a:solidFill>
            <a:latin typeface="굴림" pitchFamily="50" charset="-127"/>
            <a:ea typeface="굴림" pitchFamily="50" charset="-127"/>
            <a:sym typeface="Symbol" pitchFamily="18" charset="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9_조화">
  <a:themeElements>
    <a:clrScheme name="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조화">
      <a:majorFont>
        <a:latin typeface="굴림"/>
        <a:ea typeface="굴림"/>
        <a:cs typeface=""/>
      </a:majorFont>
      <a:minorFont>
        <a:latin typeface="HY헤드라인M"/>
        <a:ea typeface="HY헤드라인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tx1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ctr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88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HY견고딕" pitchFamily="18" charset="-127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tx1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ctr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88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HY견고딕" pitchFamily="18" charset="-127"/>
            <a:ea typeface="HY견고딕" pitchFamily="18" charset="-127"/>
          </a:defRPr>
        </a:defPPr>
      </a:lstStyle>
    </a:lnDef>
  </a:objectDefaults>
  <a:extraClrSchemeLst>
    <a:extraClrScheme>
      <a:clrScheme name="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solidFill>
            <a:schemeClr val="accent1"/>
          </a:solidFill>
          <a:miter lim="800000"/>
          <a:headEnd/>
          <a:tailEnd/>
        </a:ln>
      </a:spPr>
      <a:bodyPr wrap="none" lIns="92075" tIns="46038" rIns="92075" bIns="46038"/>
      <a:lstStyle>
        <a:defPPr marL="914400" indent="-457200" fontAlgn="auto">
          <a:lnSpc>
            <a:spcPct val="120000"/>
          </a:lnSpc>
          <a:spcBef>
            <a:spcPct val="20000"/>
          </a:spcBef>
          <a:spcAft>
            <a:spcPts val="0"/>
          </a:spcAft>
          <a:buClr>
            <a:srgbClr val="FFFFFF"/>
          </a:buClr>
          <a:buFont typeface="Wingdings" pitchFamily="2" charset="2"/>
          <a:buNone/>
          <a:tabLst>
            <a:tab pos="4953000" algn="l"/>
          </a:tabLst>
          <a:defRPr sz="300" b="1" kern="0" dirty="0">
            <a:solidFill>
              <a:srgbClr val="FFFFFF"/>
            </a:solidFill>
            <a:latin typeface="굴림" pitchFamily="50" charset="-127"/>
            <a:ea typeface="굴림" pitchFamily="50" charset="-127"/>
            <a:sym typeface="Symbol" pitchFamily="18" charset="2"/>
          </a:defRPr>
        </a:defPPr>
      </a:lstStyle>
    </a:spDef>
  </a:objectDefaults>
  <a:extraClrSchemeLst/>
</a:theme>
</file>

<file path=ppt/theme/theme7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wrap="none" lIns="92075" tIns="46038" rIns="92075" bIns="46038"/>
      <a:lstStyle>
        <a:defPPr marL="514350" indent="-457200">
          <a:lnSpc>
            <a:spcPts val="4000"/>
          </a:lnSpc>
          <a:spcBef>
            <a:spcPct val="20000"/>
          </a:spcBef>
          <a:buClr>
            <a:schemeClr val="tx1"/>
          </a:buClr>
          <a:buSzPct val="60000"/>
          <a:tabLst>
            <a:tab pos="4953000" algn="l"/>
          </a:tabLst>
          <a:defRPr sz="2800" b="1" kern="0" dirty="0">
            <a:solidFill>
              <a:srgbClr val="0000FF"/>
            </a:solidFill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spDef>
  </a:objectDefaults>
  <a:extraClrSchemeLst/>
</a:theme>
</file>

<file path=ppt/theme/theme9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75154</TotalTime>
  <Words>92</Words>
  <Application>Microsoft Office PowerPoint</Application>
  <PresentationFormat>화면 슬라이드 쇼(4:3)</PresentationFormat>
  <Paragraphs>15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8</vt:i4>
      </vt:variant>
      <vt:variant>
        <vt:lpstr>슬라이드 제목</vt:lpstr>
      </vt:variant>
      <vt:variant>
        <vt:i4>2</vt:i4>
      </vt:variant>
    </vt:vector>
  </HeadingPairs>
  <TitlesOfParts>
    <vt:vector size="19" baseType="lpstr">
      <vt:lpstr>Arial</vt:lpstr>
      <vt:lpstr>HY견고딕</vt:lpstr>
      <vt:lpstr>굴림</vt:lpstr>
      <vt:lpstr>Wingdings</vt:lpstr>
      <vt:lpstr>맑은 고딕</vt:lpstr>
      <vt:lpstr>HY헤드라인M</vt:lpstr>
      <vt:lpstr>Symbol</vt:lpstr>
      <vt:lpstr>MD솔체</vt:lpstr>
      <vt:lpstr>Times New Roman</vt:lpstr>
      <vt:lpstr>2_조화</vt:lpstr>
      <vt:lpstr>Office 테마</vt:lpstr>
      <vt:lpstr>1_Office 테마</vt:lpstr>
      <vt:lpstr>3_Office 테마</vt:lpstr>
      <vt:lpstr>9_조화</vt:lpstr>
      <vt:lpstr>5_Office 테마</vt:lpstr>
      <vt:lpstr>6_Office 테마</vt:lpstr>
      <vt:lpstr>7_Office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11946</cp:revision>
  <cp:lastPrinted>2022-12-14T02:03:25Z</cp:lastPrinted>
  <dcterms:modified xsi:type="dcterms:W3CDTF">2023-02-17T07:18:28Z</dcterms:modified>
</cp:coreProperties>
</file>