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1"/>
  </p:notesMasterIdLst>
  <p:handoutMasterIdLst>
    <p:handoutMasterId r:id="rId12"/>
  </p:handoutMasterIdLst>
  <p:sldIdLst>
    <p:sldId id="5955" r:id="rId8"/>
    <p:sldId id="5953" r:id="rId9"/>
    <p:sldId id="5954" r:id="rId10"/>
  </p:sldIdLst>
  <p:sldSz cx="9144000" cy="6858000" type="screen4x3"/>
  <p:notesSz cx="6797675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t" anchorCtr="0" compatLnSpc="1">
            <a:prstTxWarp prst="textNoShape">
              <a:avLst/>
            </a:prstTxWarp>
          </a:bodyPr>
          <a:lstStyle>
            <a:lvl1pPr algn="l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27" y="0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t" anchorCtr="0" compatLnSpc="1">
            <a:prstTxWarp prst="textNoShape">
              <a:avLst/>
            </a:prstTxWarp>
          </a:bodyPr>
          <a:lstStyle>
            <a:lvl1pPr algn="r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972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b" anchorCtr="0" compatLnSpc="1">
            <a:prstTxWarp prst="textNoShape">
              <a:avLst/>
            </a:prstTxWarp>
          </a:bodyPr>
          <a:lstStyle>
            <a:lvl1pPr algn="l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27" y="9431972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b" anchorCtr="0" compatLnSpc="1">
            <a:prstTxWarp prst="textNoShape">
              <a:avLst/>
            </a:prstTxWarp>
          </a:bodyPr>
          <a:lstStyle>
            <a:lvl1pPr algn="r" defTabSz="879629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t" anchorCtr="0" compatLnSpc="1">
            <a:prstTxWarp prst="textNoShape">
              <a:avLst/>
            </a:prstTxWarp>
          </a:bodyPr>
          <a:lstStyle>
            <a:lvl1pPr algn="l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127" y="0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t" anchorCtr="0" compatLnSpc="1">
            <a:prstTxWarp prst="textNoShape">
              <a:avLst/>
            </a:prstTxWarp>
          </a:bodyPr>
          <a:lstStyle>
            <a:lvl1pPr algn="r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4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972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b" anchorCtr="0" compatLnSpc="1">
            <a:prstTxWarp prst="textNoShape">
              <a:avLst/>
            </a:prstTxWarp>
          </a:bodyPr>
          <a:lstStyle>
            <a:lvl1pPr algn="l" defTabSz="8796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127" y="9431972"/>
            <a:ext cx="2944549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03" tIns="45338" rIns="90703" bIns="45338" numCol="1" anchor="b" anchorCtr="0" compatLnSpc="1">
            <a:prstTxWarp prst="textNoShape">
              <a:avLst/>
            </a:prstTxWarp>
          </a:bodyPr>
          <a:lstStyle>
            <a:lvl1pPr algn="r" defTabSz="879629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4549" cy="49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03" tIns="45338" rIns="90703" bIns="45338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58825"/>
            <a:ext cx="4916487" cy="3686175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650" y="4723121"/>
            <a:ext cx="4996378" cy="4444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57" tIns="45463" rIns="90957" bIns="45463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1751" y="9431735"/>
            <a:ext cx="2945924" cy="49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13" tIns="45345" rIns="90713" bIns="45345" anchor="b"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algn="r" eaLnBrk="1" latinLnBrk="1" hangingPunct="1"/>
            <a:fld id="{E3DFF77E-B922-40F9-BCD5-EB5CF37E32CE}" type="slidenum">
              <a:rPr kumimoji="0" lang="en-US" altLang="ko-KR" sz="1200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pPr algn="r" eaLnBrk="1" latinLnBrk="1" hangingPunct="1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58825"/>
            <a:ext cx="4916487" cy="36861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069" y="4723798"/>
            <a:ext cx="4995537" cy="44430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68" tIns="45469" rIns="90968" bIns="45469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59884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2023. 6. 26.  ~  7.  2.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47986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30175" y="4760913"/>
            <a:ext cx="85153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과세대장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정비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5.1 ~ 6.1.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 등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변동자료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건축물 등에 대한 현지조사 후 대장 반영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36512" y="260350"/>
            <a:ext cx="914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자동차세 납기내 납부 홍보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납부기한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6. 30.(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문자전송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전광판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홈페이지 등 홍보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ko-KR" altLang="en-US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5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찰 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12건(</a:t>
            </a:r>
            <a:r>
              <a:rPr lang="ko-KR" altLang="en-US" sz="2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초강천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물한지구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재해예방사업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외 11건)/490백만 원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1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1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양정리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배수로 </a:t>
            </a:r>
            <a:r>
              <a:rPr lang="ko-KR" altLang="en-US" sz="2100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정비공사외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1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)/270</a:t>
            </a:r>
            <a:r>
              <a:rPr lang="ko-KR" altLang="en-US" sz="21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ko-KR" altLang="en-US" sz="21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681038"/>
            <a:ext cx="8640762" cy="584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실적 및 계획 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[</a:t>
            </a:r>
            <a:r>
              <a:rPr lang="ko-KR" altLang="en-US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재무과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]</a:t>
            </a:r>
            <a:endParaRPr lang="ko-KR" altLang="en-US" sz="2800" b="1" dirty="0" smtClean="0"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(6. 21.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2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주요 집행 </a:t>
            </a: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통계목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(6.22.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~6.30.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latin typeface="HY견고딕" panose="02030600000101010101" pitchFamily="18" charset="-127"/>
              </a:rPr>
              <a:t>  - </a:t>
            </a:r>
            <a:r>
              <a:rPr lang="ko-KR" altLang="en-US" dirty="0" smtClean="0">
                <a:latin typeface="HY견고딕" panose="02030600000101010101" pitchFamily="18" charset="-127"/>
              </a:rPr>
              <a:t>주요 집행 </a:t>
            </a:r>
            <a:r>
              <a:rPr lang="ko-KR" altLang="en-US" dirty="0" err="1" smtClean="0">
                <a:latin typeface="HY견고딕" panose="02030600000101010101" pitchFamily="18" charset="-127"/>
              </a:rPr>
              <a:t>통계목</a:t>
            </a:r>
            <a:r>
              <a:rPr lang="ko-KR" altLang="en-US" dirty="0" smtClean="0">
                <a:latin typeface="HY견고딕" panose="02030600000101010101" pitchFamily="18" charset="-127"/>
              </a:rPr>
              <a:t> 없음  </a:t>
            </a:r>
            <a:endParaRPr lang="ko-KR" altLang="en-US" spc="-200" dirty="0" smtClean="0">
              <a:latin typeface="HY견고딕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49421"/>
              </p:ext>
            </p:extLst>
          </p:nvPr>
        </p:nvGraphicFramePr>
        <p:xfrm>
          <a:off x="755650" y="1730375"/>
          <a:ext cx="7848600" cy="1698625"/>
        </p:xfrm>
        <a:graphic>
          <a:graphicData uri="http://schemas.openxmlformats.org/drawingml/2006/table">
            <a:tbl>
              <a:tblPr/>
              <a:tblGrid>
                <a:gridCol w="1368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0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2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대상액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30" marB="4573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(B)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B/A)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 주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예정액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(E=B+D)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(F=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45854"/>
                  </a:ext>
                </a:extLst>
              </a:tr>
              <a:tr h="558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529,010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481,746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91.0%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0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481,746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91.0%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472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80432</TotalTime>
  <Words>194</Words>
  <Application>Microsoft Office PowerPoint</Application>
  <PresentationFormat>화면 슬라이드 쇼(4:3)</PresentationFormat>
  <Paragraphs>47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3</vt:i4>
      </vt:variant>
    </vt:vector>
  </HeadingPairs>
  <TitlesOfParts>
    <vt:vector size="18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12102</cp:revision>
  <cp:lastPrinted>2023-06-21T07:11:19Z</cp:lastPrinted>
  <dcterms:modified xsi:type="dcterms:W3CDTF">2023-08-28T02:26:11Z</dcterms:modified>
</cp:coreProperties>
</file>