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111" d="100"/>
          <a:sy n="111" d="100"/>
        </p:scale>
        <p:origin x="1668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A7D85584-E4E8-47F7-BCD2-8136A2099E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32E5E70E-31AE-45E1-9506-85B803437E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EE7F02-9035-4B2E-86A7-9BB222D8F9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785254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1F27-1F8F-441C-BDDE-A20AE4F7058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7493833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A483B-2BC0-4281-91CE-AE5ED0E18E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050732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D574E-0C57-4AD0-9664-81AF41DD3F9A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1C01B-29F2-4CD4-AD4C-A5D3C966D4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9788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03E22-4061-4EB3-9DCA-0B3882F60A71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C5AB7-7919-4084-806E-87C917A2EB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737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1C704-A2CD-45F0-AFDE-76C37D8CB4BC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B11FB-B967-49FD-BE4E-4247EE98D92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30843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FFC64-92AF-4E7B-94AD-DC2A4B7C9D59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1CC40-B2B4-4916-BBE2-FB78CC73B4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73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5D858-4560-48F8-A4C5-E0D498F82A53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1B823-71BA-46A1-A396-1915DCD2AD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93807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762AB-6A4F-4EE5-ABCF-D9E1B083861B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27676-E319-4486-86D3-9F43DD92FE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37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A3362-5C31-452D-8BD2-4BCE8780FD67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F657B-C0D2-45CF-BEC9-D688351CBB2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14200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A0254-9481-4F71-ADC3-045D1790E81C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BAB2F-19D0-43AA-ACFC-72AC4130C0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4626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EC71-914D-47CE-8564-1FD55512A7D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6524944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6703E-2499-427A-8ECA-F485DD1FF953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06AEE-50E4-423D-B149-F1AB358C94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34701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9532E-53C2-4487-B8BA-249ADB1203A3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6814A-84DD-4994-9632-8262467078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976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5EF3-00C9-442E-B32B-E69D6BD0C013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A69A-37CC-4B45-A1D7-D0043C4664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7999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8CE24-E8BA-469D-84A5-80E3557A8156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629D5-91ED-497A-A657-29188BAE08B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24069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A5679-3C63-47DB-B934-9DCCFA23A57D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9862F-B4DA-4BBF-BB04-DBFF1C2D383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47661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2C8A4-9BD2-4DB8-B429-D58E5076B6D9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390D8-6F91-4F0A-B01B-FF65FF01959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23228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8EF10-8AAC-49BA-825A-555A680D50A4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3D514-B602-405E-8BB2-ADDF68C4794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8637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F8787-D880-4AE3-B4EC-9BD5C858B920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8671C-0B45-4F74-A91C-FC73427974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9350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98E07-367E-4794-AEEC-9BA7C597D292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2C2D5-EBC9-428C-9FA5-0493A34B85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16614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6A57D-FC42-436B-80C9-41A055DD3A8C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B653-E6FB-4833-AD76-A1C71B6B3F1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945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435EE-3EAD-4D72-9E41-4BD9322554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7171014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E69AC-C337-4861-9FD6-47984B7FEF0F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01A0C-5E66-450D-9460-48CD9E1BD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17544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DC19F-B6C8-4795-8482-CEAB143DDF9E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7F678-9B17-4494-87E1-07F6840DFC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58764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18947-0172-46E6-800E-5825ADA67D70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3CFC8-6147-4268-98D5-1234FC97E1D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2193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3AFE9-1577-4DB9-95AD-FFA67C75E1E7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596C1-BD84-4F7C-9215-E326E4EDE88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79362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002F3-AD8E-491A-B0B8-7A0ACAA2495B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8D8CE-532E-4F5F-B75D-589E075079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683692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7BAAC-4246-414B-8C10-A83D90E5BCEA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F1DA7B-5113-4EEC-B1E7-B8B260DC8A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453964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DDD25-4925-4C35-90A2-2E0234B7858B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635D3-85B7-4204-9F2E-3872DE52141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54976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542BC-DE88-4A79-92E1-1BB276D5A8DF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7A64A-4A40-4A4C-8002-9A1561EF17C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66363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4EF30-31B5-4C57-945B-3A265A84FD87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A6B89-BC16-447B-BE7A-81F0C7AB1B1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1246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82B86-D134-42AB-A27C-6B45153F0C4F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D7D7-9C3D-4DBA-8494-93F6FF86D9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8835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8D23B-8CA5-4CE0-B9D7-6E16A3CDF0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2047145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F91C6-DB28-4E4F-91CF-49EE410A68D5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99981-E7E7-47DD-93C8-429005180D3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1613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58FEA47D-7821-4208-87C7-E7417968BC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8564468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4217E80-4550-419B-B5CA-4F1FE7B094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714868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7E9ECEC-8D0F-4B52-AF41-B11A133E323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0540580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FFF9F6B-61FD-4567-819C-8C08A36DA0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262543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8CD05F4-3610-4938-9693-DABDBFC99D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44890096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239783E-102D-499E-A5D8-07D6619ACBC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1970538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9EA0DD7-6C3C-409D-B92B-B4409862EE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0858189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5DD4B50-BC7C-4DCD-89F6-6585ADF430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57847204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4D2EFA2-FAFB-45F6-A1DC-08B4BC4210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6495006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B9668-A933-400E-ACED-B8008F0F517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9580472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041CFCF-47AF-4FB4-A139-E8F92F20C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49066948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E537-445A-40A4-975B-D249A6C4F805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74741-398E-4F40-9C23-7D15EEDCA29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4599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542F8-D23C-40BC-A657-874ECDDE0CA3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0C17D-7551-4A98-A20D-AE15B7B6A7D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91793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28977-6388-4ECF-928F-97EBFA119E6B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7B468-9336-4F9E-9E11-23047E3E0B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46629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761AC-A8F5-45A7-9482-5E43102F5D81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4B1D1-3250-4DD3-ABAD-4177C98B868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19350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1F0E4-1C9D-4E4A-B8FD-7DEC3E714B81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5853-A61B-4238-AACF-2154F9FDEA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24886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25026-9A48-41F3-AA40-F156FD27F08C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B1AFA-A1DA-4314-B584-CD58D5DCC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00799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DF039-97C7-4E6C-A219-17F1F6B81102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62078-9781-4B41-95E2-A23CF51FCC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03926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C8612-B0D1-4F49-BE45-40428CC5D9C2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73BDA-4154-4316-97D2-6F59D176E8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33017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65232-3770-40BE-BA15-648A829406E3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D6946-97ED-44F6-899F-A59F19758C5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68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B4C9E-C8BD-4C73-840B-9198AF888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49779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347C3-BF05-4001-AA07-6C97CAFEC585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55C3E-2CEE-466E-A623-3FA49DABF6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58978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FBF6A-6C69-422B-A4FA-0AB5A536EAFC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0CF62-D1D7-491D-B90F-2D85E4E3094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6713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E9B4E-D757-41F4-813B-3AE6ACA9F088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CADD0-13C6-46F0-91DD-1842784E5F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890061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C44A-1DED-49F8-88D7-11DAA1ABAB13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09A2-2DAD-4A9E-8B02-8C863AC7B4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0852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9664A-512F-461E-A252-7483911A7FA6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F0D2-20DF-4670-AEEB-607239DB9B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53009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67437-C568-453C-A0ED-208F345DBF58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6D58-7E8F-4E6A-BA70-3AC061688C0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083557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862F1-2EE5-4211-B514-7DDDAC389F8B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5542F-6813-4B3B-B295-26CCA0E1B6A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099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5C2F-8B33-43F0-86DC-C965058D99D9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0451E-EE97-45C4-8D7D-55637830C7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950614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18E48-4657-4878-8A73-55A4F1001F80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46F89-FA3F-40EB-B629-9BBF64785E8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8650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087C-695C-4932-95BA-51B4C2DAEE19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415C-CAAB-4491-B666-049E670BC0C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4309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6E8E5-2F7F-4238-B63A-BE5F67DB90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2756356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874A9-E136-4BFD-A21D-96A1A7211A4F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C17CA-A681-44F7-8442-12118C789F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22766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5D3C-1250-4E9D-A0F6-8ED38E46AABE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D2388-EB5F-4261-903E-89962D18A4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989752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79F75-9011-47BA-BDD5-B511348E39F9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72D45-ADFB-4AC9-BFE0-7B6435C3C56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724119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75599-C7E0-434E-AA37-2D97B17D2785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99970-C009-44DC-AB57-C3933D34EA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2598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A5878-DB24-4B8D-8DA0-238017756B1C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F56BB-AF83-4373-89EE-23453B16586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89588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0337D-C0A8-444A-8B5A-309DFD8EE479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BCBFC-9165-47DF-85EE-45284CFC1A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760026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38F4E6-FE7A-4043-859D-36DE7306FF25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36266-8B77-4296-A199-FD23220FBE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74146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348EF-A129-4BD1-81F4-D2C00A97369A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CBC79-E883-4A77-84DA-DF63C538CB7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589921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6DE6F-78DE-4821-BF4B-99550545F47D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ACD8-B24B-4EA6-973C-FE935F3548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357852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899F1-D239-4562-B666-1CCF584A960D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59E3A-4668-4DCF-8830-6E548E2AA36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91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AAF73-511C-418D-BA55-214DAFF3AB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66573908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68163-FB9C-46E6-8195-24A1DC08CCEB}" type="datetimeFigureOut">
              <a:rPr lang="ko-KR" altLang="en-US"/>
              <a:pPr>
                <a:defRPr/>
              </a:pPr>
              <a:t>2023-04-04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D0D49-B3D2-455C-9ACF-1A283CD1046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52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5413E-0078-4328-B1E1-EB23F9C799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8263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4DBF425A-3C21-449C-AC18-80506772F1E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390" r:id="rId1"/>
    <p:sldLayoutId id="2147656391" r:id="rId2"/>
    <p:sldLayoutId id="2147656392" r:id="rId3"/>
    <p:sldLayoutId id="2147656393" r:id="rId4"/>
    <p:sldLayoutId id="2147656394" r:id="rId5"/>
    <p:sldLayoutId id="2147656395" r:id="rId6"/>
    <p:sldLayoutId id="2147656396" r:id="rId7"/>
    <p:sldLayoutId id="2147656397" r:id="rId8"/>
    <p:sldLayoutId id="2147656398" r:id="rId9"/>
    <p:sldLayoutId id="2147656399" r:id="rId10"/>
    <p:sldLayoutId id="2147656400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05DEAF-0343-42B4-A5B1-BB2FDAA58BA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401" r:id="rId1"/>
    <p:sldLayoutId id="2147656402" r:id="rId2"/>
    <p:sldLayoutId id="2147656403" r:id="rId3"/>
    <p:sldLayoutId id="2147656404" r:id="rId4"/>
    <p:sldLayoutId id="2147656405" r:id="rId5"/>
    <p:sldLayoutId id="2147656406" r:id="rId6"/>
    <p:sldLayoutId id="2147656407" r:id="rId7"/>
    <p:sldLayoutId id="2147656408" r:id="rId8"/>
    <p:sldLayoutId id="2147656409" r:id="rId9"/>
    <p:sldLayoutId id="214765641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63F6B7A-61D0-4E7C-8C6D-887FB5EC550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411" r:id="rId1"/>
    <p:sldLayoutId id="2147656412" r:id="rId2"/>
    <p:sldLayoutId id="2147656413" r:id="rId3"/>
    <p:sldLayoutId id="2147656414" r:id="rId4"/>
    <p:sldLayoutId id="2147656415" r:id="rId5"/>
    <p:sldLayoutId id="2147656416" r:id="rId6"/>
    <p:sldLayoutId id="2147656417" r:id="rId7"/>
    <p:sldLayoutId id="2147656418" r:id="rId8"/>
    <p:sldLayoutId id="2147656419" r:id="rId9"/>
    <p:sldLayoutId id="2147656420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F819025-B2F5-4F67-A2C5-D3298170516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421" r:id="rId1"/>
    <p:sldLayoutId id="2147656422" r:id="rId2"/>
    <p:sldLayoutId id="2147656423" r:id="rId3"/>
    <p:sldLayoutId id="2147656424" r:id="rId4"/>
    <p:sldLayoutId id="2147656425" r:id="rId5"/>
    <p:sldLayoutId id="2147656426" r:id="rId6"/>
    <p:sldLayoutId id="2147656427" r:id="rId7"/>
    <p:sldLayoutId id="2147656428" r:id="rId8"/>
    <p:sldLayoutId id="2147656429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F31F4C40-DE20-4A6D-80F0-39E29E1416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430" r:id="rId1"/>
    <p:sldLayoutId id="2147656431" r:id="rId2"/>
    <p:sldLayoutId id="2147656432" r:id="rId3"/>
    <p:sldLayoutId id="2147656433" r:id="rId4"/>
    <p:sldLayoutId id="2147656434" r:id="rId5"/>
    <p:sldLayoutId id="2147656435" r:id="rId6"/>
    <p:sldLayoutId id="2147656436" r:id="rId7"/>
    <p:sldLayoutId id="2147656437" r:id="rId8"/>
    <p:sldLayoutId id="2147656438" r:id="rId9"/>
    <p:sldLayoutId id="2147656439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2B74D5-C548-4768-8805-9132E0E0C7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440" r:id="rId1"/>
    <p:sldLayoutId id="2147656441" r:id="rId2"/>
    <p:sldLayoutId id="2147656442" r:id="rId3"/>
    <p:sldLayoutId id="2147656443" r:id="rId4"/>
    <p:sldLayoutId id="2147656444" r:id="rId5"/>
    <p:sldLayoutId id="2147656445" r:id="rId6"/>
    <p:sldLayoutId id="2147656446" r:id="rId7"/>
    <p:sldLayoutId id="2147656447" r:id="rId8"/>
    <p:sldLayoutId id="2147656448" r:id="rId9"/>
    <p:sldLayoutId id="214765644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C73E9B6-4E9B-45C5-A224-8B41F2E9D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450" r:id="rId1"/>
    <p:sldLayoutId id="2147656451" r:id="rId2"/>
    <p:sldLayoutId id="2147656452" r:id="rId3"/>
    <p:sldLayoutId id="2147656453" r:id="rId4"/>
    <p:sldLayoutId id="2147656454" r:id="rId5"/>
    <p:sldLayoutId id="2147656455" r:id="rId6"/>
    <p:sldLayoutId id="2147656456" r:id="rId7"/>
    <p:sldLayoutId id="2147656457" r:id="rId8"/>
    <p:sldLayoutId id="2147656458" r:id="rId9"/>
    <p:sldLayoutId id="214765645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608FB6-578E-4488-9058-5233936899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6460" r:id="rId1"/>
    <p:sldLayoutId id="2147656461" r:id="rId2"/>
    <p:sldLayoutId id="2147656462" r:id="rId3"/>
    <p:sldLayoutId id="2147656463" r:id="rId4"/>
    <p:sldLayoutId id="2147656464" r:id="rId5"/>
    <p:sldLayoutId id="2147656465" r:id="rId6"/>
    <p:sldLayoutId id="2147656466" r:id="rId7"/>
    <p:sldLayoutId id="2147656467" r:id="rId8"/>
    <p:sldLayoutId id="2147656468" r:id="rId9"/>
    <p:sldLayoutId id="2147656469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4.  3. 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9.)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4817559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7938" y="3860800"/>
            <a:ext cx="9151938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30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영동읍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군계획도로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차선도색공사 외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29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)/910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45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황간 도시재생 안전마을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조성사업외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44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)/760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7938" y="765175"/>
            <a:ext cx="8986838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회계연도 결산검사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4. 5.(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~ 4. 24.(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)(20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소회의실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pc="-10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200" b="1" spc="-10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회계연도 일반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특별회계 및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기금</a:t>
            </a:r>
            <a:endParaRPr lang="en-US" altLang="ko-KR" sz="2200" b="1" spc="-1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err="1">
                <a:latin typeface="HY헤드라인M" pitchFamily="18" charset="-127"/>
                <a:ea typeface="HY헤드라인M" pitchFamily="18" charset="-127"/>
              </a:rPr>
              <a:t>결산확인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 및 재정집행 적정성 여부 검사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r">
              <a:lnSpc>
                <a:spcPct val="150000"/>
              </a:lnSpc>
              <a:buClr>
                <a:srgbClr val="000000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75919</TotalTime>
  <Words>103</Words>
  <Application>Microsoft Office PowerPoint</Application>
  <PresentationFormat>화면 슬라이드 쇼(4:3)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12019</cp:revision>
  <cp:lastPrinted>2023-03-22T05:26:02Z</cp:lastPrinted>
  <dcterms:modified xsi:type="dcterms:W3CDTF">2023-04-04T07:32:44Z</dcterms:modified>
</cp:coreProperties>
</file>