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  <p:sldMasterId id="2147590783" r:id="rId3"/>
    <p:sldMasterId id="2147591051" r:id="rId4"/>
    <p:sldMasterId id="2147591174" r:id="rId5"/>
    <p:sldMasterId id="2147591452" r:id="rId6"/>
    <p:sldMasterId id="2147591464" r:id="rId7"/>
    <p:sldMasterId id="2147591653" r:id="rId8"/>
  </p:sldMasterIdLst>
  <p:notesMasterIdLst>
    <p:notesMasterId r:id="rId11"/>
  </p:notesMasterIdLst>
  <p:handoutMasterIdLst>
    <p:handoutMasterId r:id="rId12"/>
  </p:handoutMasterIdLst>
  <p:sldIdLst>
    <p:sldId id="5907" r:id="rId9"/>
    <p:sldId id="5906" r:id="rId10"/>
  </p:sldIdLst>
  <p:sldSz cx="9144000" cy="6858000" type="screen4x3"/>
  <p:notesSz cx="6807200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5AB0D"/>
    <a:srgbClr val="E8E8E8"/>
    <a:srgbClr val="99CCFF"/>
    <a:srgbClr val="CCECFF"/>
    <a:srgbClr val="6699FF"/>
    <a:srgbClr val="3F70A5"/>
    <a:srgbClr val="3366FF"/>
    <a:srgbClr val="0CF8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9633" autoAdjust="0"/>
  </p:normalViewPr>
  <p:slideViewPr>
    <p:cSldViewPr>
      <p:cViewPr varScale="1">
        <p:scale>
          <a:sx n="43" d="100"/>
          <a:sy n="43" d="100"/>
        </p:scale>
        <p:origin x="1128" y="4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2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10537B66-AC7D-4E5F-8DF3-E35801CBAB5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98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885BF44-1426-4D66-A050-C8BB577827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F4F2A-875D-45AF-8EFE-6CE0159EA1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26407125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79B6EE-2B26-413B-8B36-A4DECF0FAAC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8072607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977A5-92D2-435C-9E7E-5BDF96FD9BC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522145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25EDC-8CFA-4D7A-9705-46BB767ADFB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E5C78-F571-4348-8989-2679ABA0E78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345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E897D-9364-46FE-912F-525545974B8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8FD4C-9010-420B-AB5B-C465807DAF0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698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5E446-917C-4AC6-A326-2877CAC2445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9E497-7A4B-4BB2-AD3D-B9DC000116B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76245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CD12C6-9867-4E62-B269-A75602CCD10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49DC9-0291-42D7-9E8E-A81FBC68C84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9420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2F4BB-C710-499E-A94A-01E47B79E03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5E18D-04E8-4E55-91EA-F0B8B27335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69076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93C5F-B059-49DD-ACB1-777B5042571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F4EB-8152-45B2-8057-14E2C6CAF37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7673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36F9C-2941-4C2A-9F70-21721B78C1E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A5A3-DC50-4DFA-880B-AACED9FD31F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37332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CEE28-DB35-47B2-A53F-CCE4119EFC2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B7B85-381E-40A3-86E3-74C97EDEAD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175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DB673-02B4-4E93-939D-9C2BEDC0CD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48474405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7CE3D-8D3F-45E3-9D1E-D7122E4C7A2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0B73D7-4EFB-4CCC-AB4D-A3D0417D67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7761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7BA0B-8C4F-4247-8CFA-5273C06543F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AF7EF-6103-4F78-8D6F-D2DE37B39F2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3929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FE9AA-DA9D-40AB-A104-74CF8450723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D9DE0-44DF-4051-9673-BB69C2B50E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22706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A2E1E-DCF5-4BA0-9F04-B7FE69B5DA0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056C-5EC8-437C-A89C-30BAEA66C1C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623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59892-C1CA-45C3-909D-BE6F803A292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AAE5D0-B409-4D69-AA6B-1EAB7165CF4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49084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ADA21-93FB-4FDC-9AC4-4B4F02F4C16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C2ACC-4F6A-4CFB-934B-44C47646D4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706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4FDB4-53E2-41E8-8747-5610E399461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2AD69-F05A-49DE-A6D3-0F2E91DABF8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37358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55D24-49C9-4DE6-912F-7BEDAFD2FC7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4C3B36-BCFE-45E9-BAD3-841FF985E1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602231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880EDE-980B-42C0-A8E0-09CBE4D616B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9B5E0-A74A-4360-9118-4C7E7A3ECA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9139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9D0ACA-607B-4D04-8233-911899F3A46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01FEA-AFE4-4575-B7B6-C5F997119AF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730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997B2-EF2F-450C-8428-3AE09EAD5A6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45158412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BAC62-F132-4737-9268-3A73FAB8F9D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FD14EA-1EC5-41FC-8AD5-8A2D3539010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06466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E1CBE-E3B9-42F3-98E6-A837B6552A0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7128F-5068-4956-9E21-E4CA6BC9D74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91080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B26EB2-BDFA-4C78-B25E-E8AF4EE9188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C088B-A9B1-4102-8EA6-B9CB3DE1290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73782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810F0-2D7E-4C7E-94F4-651124966C4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0392EB-6CE6-4EA7-9E39-09DE6B73D7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238278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5C382-DBB9-488D-8849-29C7689680C2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C1C74-04A3-4F14-9516-9B1A44379F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247903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E3D9A-E935-411B-AB59-CD62C424B71D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B63D5-F739-4291-B94F-11DD611932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455774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893B4-E5C3-4D09-9F22-6AA766007B61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5E31D-6639-4107-9967-EFF1C95D117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8838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FF1FFC-D359-441B-BDDB-EEA399C9E4E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1DCDF-B8FD-4AC2-A1B1-AF8684C1CE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399723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47E36-1EFD-450C-9349-418CEBBB6C8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8CAC4-FE9E-42B7-A549-69E4A3B8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5253073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D476E-BB71-4372-B9E3-A7D0CB2EA68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E2315-7A3E-4759-AE77-ECDA594097F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92500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8EC4D-940D-4341-B0A7-D6288718E6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2110448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B6FE1-05A6-4AC3-968A-A3B1BB1E8B0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723CD-39BF-4086-A996-84362092F1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690433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fontAlgn="ctr" hangingPunct="1">
                  <a:spcBef>
                    <a:spcPct val="50000"/>
                  </a:spcBef>
                  <a:defRPr/>
                </a:pPr>
                <a:endParaRPr lang="ko-KR" altLang="en-US" sz="8800">
                  <a:solidFill>
                    <a:srgbClr val="FFCF0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HY견고딕" pitchFamily="18" charset="-127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fontAlgn="ctr" hangingPunct="1">
                <a:spcBef>
                  <a:spcPct val="50000"/>
                </a:spcBef>
                <a:defRPr/>
              </a:pPr>
              <a:endParaRPr lang="ko-KR" altLang="en-US" sz="8800">
                <a:solidFill>
                  <a:srgbClr val="FFCF0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견고딕" pitchFamily="18" charset="-127"/>
              </a:endParaRPr>
            </a:p>
          </p:txBody>
        </p:sp>
      </p:grpSp>
      <p:sp>
        <p:nvSpPr>
          <p:cNvPr id="14" name="Rectangle 17"/>
          <p:cNvSpPr>
            <a:spLocks noChangeArrowheads="1"/>
          </p:cNvSpPr>
          <p:nvPr/>
        </p:nvSpPr>
        <p:spPr bwMode="auto">
          <a:xfrm flipV="1">
            <a:off x="0" y="381000"/>
            <a:ext cx="3581400" cy="76200"/>
          </a:xfrm>
          <a:prstGeom prst="rect">
            <a:avLst/>
          </a:prstGeom>
          <a:gradFill rotWithShape="0">
            <a:gsLst>
              <a:gs pos="0">
                <a:srgbClr val="87EB23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fontAlgn="ctr" hangingPunct="1">
              <a:spcBef>
                <a:spcPct val="50000"/>
              </a:spcBef>
              <a:defRPr/>
            </a:pPr>
            <a:endParaRPr lang="ko-KR" altLang="en-US" sz="8800">
              <a:solidFill>
                <a:srgbClr val="FFCF0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견고딕" pitchFamily="18" charset="-127"/>
            </a:endParaRP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0" y="838200"/>
            <a:ext cx="3606800" cy="4572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HY견고딕" pitchFamily="18" charset="-127"/>
              </a:defRPr>
            </a:lvl9pPr>
          </a:lstStyle>
          <a:p>
            <a:pPr eaLnBrk="1" latinLnBrk="1" hangingPunct="1">
              <a:spcBef>
                <a:spcPct val="50000"/>
              </a:spcBef>
              <a:defRPr/>
            </a:pPr>
            <a:r>
              <a:rPr lang="en-US" altLang="ko-KR" sz="2400" smtClean="0">
                <a:solidFill>
                  <a:srgbClr val="FFFFCC"/>
                </a:solidFill>
                <a:latin typeface="MD솔체" pitchFamily="18" charset="-127"/>
                <a:ea typeface="MD솔체" pitchFamily="18" charset="-127"/>
              </a:rPr>
              <a:t>YEONG DONG- GUN</a:t>
            </a:r>
          </a:p>
        </p:txBody>
      </p:sp>
      <p:sp>
        <p:nvSpPr>
          <p:cNvPr id="729100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990600" y="1828800"/>
            <a:ext cx="7772400" cy="11430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72910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l"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 eaLnBrk="0" hangingPunct="0">
              <a:defRPr>
                <a:solidFill>
                  <a:srgbClr val="1C1C1C"/>
                </a:solidFill>
              </a:defRPr>
            </a:lvl1pPr>
          </a:lstStyle>
          <a:p>
            <a:pPr>
              <a:defRPr/>
            </a:pPr>
            <a:fld id="{D0AB671C-37D8-4BD5-8244-E5634435655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50834827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34393EF-2BB6-42B3-A40F-2A305317FC5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0540445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11AA495-4679-4834-8F03-2CC3EFD639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64934443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84B5DF4-1031-430D-9499-FF73EDA1169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23579421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0511368-F10D-4814-B125-E78B3506A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30431957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EBDE541-81BC-43CB-BAFA-41348F2D3AB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8836963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7D69B08-125B-43BC-85DA-FDED9B752E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71340031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C8407D9-6613-4FF9-94EE-A6D67AC4A7A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16453960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62BFA79-E705-43FC-A47B-D5FBC487A6C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9620240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78CF5-4383-41D3-BB2D-E2529F111EC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5592630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l" eaLnBrk="0" hangingPunct="0"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7B5AC3D-5EBD-4CA7-B632-1B4CB3FE2D3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86137711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D7B25-963E-4BEB-B255-427B061EFC4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A1947-79A5-4E63-BE33-C50BA118812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82989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7B-13FC-452F-B7CC-583273862D5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E96CC-631B-49B8-9437-96962AA2F1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7456400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CCCBC-2B9D-4382-877F-FD9AF271D5A9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A1BE2-2379-4C01-9E52-7978367445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808075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9D55F-FEDB-4638-A75C-CBAF9CD82504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448BB-EEB2-43D8-8298-DC45943157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9443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8404F5-48B9-406C-B2B6-89BF34F1155E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B7E903-A78D-492D-8292-B92531E404E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523636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70EB9-2C34-4CC6-A1B0-1EB8D506AA8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7433C-5EFA-48A0-B258-A468F3BBDEF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8274606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3FF13-55C8-4643-9578-ACC90E4D713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9A462-1C6B-42E2-8250-9FCA43F3DAC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49747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05C91-DBC6-44DF-BFC9-17977BA8D6E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FEFE37-A9A1-44CE-BC30-B76B66B485B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68405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1BE3A-6DBF-4D1A-A255-A3DF40FDBF7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01122-135A-4C51-9374-6C4CC30E5E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7528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20F90-4D4F-4830-AB92-3F73BD9C52F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54365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84103A-17AA-4C77-9586-E009F24B9B0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2AA90-6196-4FB4-8062-DFE1063D742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96809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3C0914-5C52-4201-A108-E48CEDF76FC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8810-10CC-45F1-BF0B-A148A017F7C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357100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B95A17-9489-4BC3-8B5B-843A588ECAC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82813-E457-40CB-AF44-90453E12E5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2677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C5D0C-7F2E-44FF-B7DB-0370F229525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B753D-C080-4ED8-9F7E-6E777DD5EF4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001410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313D51-6F30-44FF-97BE-56F51F006B6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47CB6-70FB-4FDB-B1CC-AC64EC26D48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344824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440A1-713A-46EF-B675-1983976B125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85E69-569C-45EE-A2DC-3B04069CCE2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38028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B501F-16EC-4B0A-A1E8-ABB42DA9DEC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491D3-5570-4E56-8639-5C54ABC5A74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291798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B86FC-A07E-462B-9441-9C323747BB5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6A310-6E18-4AB5-B153-C41685C88D6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450552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D8964-353C-4E74-BEF7-245219ED1403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D90F7-F3CB-49BD-B8EF-6761C4A4451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8083146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0A20C-1E80-4380-B08D-FFC890E1464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D84FD-B54D-4D53-98A6-FD90E4D066D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1684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005030-F74C-401F-B18A-ACDB7DF821F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9602940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940F8-EB84-4AF0-A823-A68764F13C37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1F087-2F79-4E91-BAEB-4F4EE63638B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13673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98AA-94F5-463C-B17D-1E976E46AC9A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B53D6-D66B-4486-BF8A-E78A082DCE7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334996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D5B6F-8FAF-46FE-A9BA-834EFA9EFE6B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6B7859-0D3A-4D5D-A919-CE1989CFC0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008061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FB609-10D7-4FDC-9B30-C8B126D17B0F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3B203-C92B-4249-9C9B-A727835A316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9120364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F2A97-B106-4AB0-9304-3FD72F1BB055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403CA-DD99-4E47-AAA5-8C2E9424C8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32669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CBBBC-1FCA-46BC-9491-041DDAFE83E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87EE4-A78C-4D50-A086-983C6DA85A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023321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FA04A-6E9D-4333-93DF-C3ED90E35CAC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41D10-8A98-4474-9050-F4646785BBE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556242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F960A-717E-4DBC-A996-DA0D3A294DB6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3E5B8-74AD-48CE-B2E2-DB70814211D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0384369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B4DD9-CC88-4610-BFF3-DDFC7D65940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32AA8-8644-4059-AEB2-994BAA58CF3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599786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A9FB0-68C7-4B42-9EEC-B382CC959650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685ED-5860-4224-8788-CEE2D08F57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367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AD0B0-A7DE-49E2-92CC-D58AA90DD6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49856265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4E5C7-677F-4305-9ED3-125F3A584188}" type="datetimeFigureOut">
              <a:rPr lang="ko-KR" altLang="en-US"/>
              <a:pPr>
                <a:defRPr/>
              </a:pPr>
              <a:t>2023-02-17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8E0D8C-6E46-4404-A0A5-58DEDF235D7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647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38AA55-DCD9-4D7C-8ADD-1A59300C4C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9928542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4.xml"/><Relationship Id="rId7" Type="http://schemas.openxmlformats.org/officeDocument/2006/relationships/slideLayout" Target="../slideLayouts/slideLayout38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Relationship Id="rId6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6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5.xml"/><Relationship Id="rId9" Type="http://schemas.openxmlformats.org/officeDocument/2006/relationships/slideLayout" Target="../slideLayouts/slideLayout4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theme" Target="../theme/theme6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3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5.xml"/><Relationship Id="rId10" Type="http://schemas.openxmlformats.org/officeDocument/2006/relationships/slideLayout" Target="../slideLayouts/slideLayout70.xml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8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11" Type="http://schemas.openxmlformats.org/officeDocument/2006/relationships/theme" Target="../theme/theme8.xml"/><Relationship Id="rId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80.xml"/><Relationship Id="rId4" Type="http://schemas.openxmlformats.org/officeDocument/2006/relationships/slideLayout" Target="../slideLayouts/slideLayout74.xml"/><Relationship Id="rId9" Type="http://schemas.openxmlformats.org/officeDocument/2006/relationships/slideLayout" Target="../slideLayouts/slideLayout7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  <a:sym typeface="Symbol" panose="05050102010706020507" pitchFamily="18" charset="2"/>
              </a:defRPr>
            </a:lvl1pPr>
          </a:lstStyle>
          <a:p>
            <a:pPr>
              <a:defRPr/>
            </a:pPr>
            <a:fld id="{CC548CE2-4498-4BB2-A83C-89691FDEBB1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728" r:id="rId1"/>
    <p:sldLayoutId id="2147650729" r:id="rId2"/>
    <p:sldLayoutId id="2147650730" r:id="rId3"/>
    <p:sldLayoutId id="2147650731" r:id="rId4"/>
    <p:sldLayoutId id="2147650732" r:id="rId5"/>
    <p:sldLayoutId id="2147650733" r:id="rId6"/>
    <p:sldLayoutId id="2147650734" r:id="rId7"/>
    <p:sldLayoutId id="2147650735" r:id="rId8"/>
    <p:sldLayoutId id="2147650736" r:id="rId9"/>
    <p:sldLayoutId id="2147650737" r:id="rId10"/>
    <p:sldLayoutId id="2147650738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B49B99A-E938-40F1-9BEA-7526A51F90F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739" r:id="rId1"/>
    <p:sldLayoutId id="2147650740" r:id="rId2"/>
    <p:sldLayoutId id="2147650741" r:id="rId3"/>
    <p:sldLayoutId id="2147650742" r:id="rId4"/>
    <p:sldLayoutId id="2147650743" r:id="rId5"/>
    <p:sldLayoutId id="2147650744" r:id="rId6"/>
    <p:sldLayoutId id="2147650745" r:id="rId7"/>
    <p:sldLayoutId id="2147650746" r:id="rId8"/>
    <p:sldLayoutId id="2147650747" r:id="rId9"/>
    <p:sldLayoutId id="214765074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E65FD4A-90C6-481C-8C31-736BBE02DE1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749" r:id="rId1"/>
    <p:sldLayoutId id="2147650750" r:id="rId2"/>
    <p:sldLayoutId id="2147650751" r:id="rId3"/>
    <p:sldLayoutId id="2147650752" r:id="rId4"/>
    <p:sldLayoutId id="2147650753" r:id="rId5"/>
    <p:sldLayoutId id="2147650754" r:id="rId6"/>
    <p:sldLayoutId id="2147650755" r:id="rId7"/>
    <p:sldLayoutId id="2147650756" r:id="rId8"/>
    <p:sldLayoutId id="2147650757" r:id="rId9"/>
    <p:sldLayoutId id="2147650758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BE65B35-7D7A-490C-BADC-68DED0AB7D3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759" r:id="rId1"/>
    <p:sldLayoutId id="2147650760" r:id="rId2"/>
    <p:sldLayoutId id="2147650761" r:id="rId3"/>
    <p:sldLayoutId id="2147650762" r:id="rId4"/>
    <p:sldLayoutId id="2147650763" r:id="rId5"/>
    <p:sldLayoutId id="2147650764" r:id="rId6"/>
    <p:sldLayoutId id="2147650765" r:id="rId7"/>
    <p:sldLayoutId id="2147650766" r:id="rId8"/>
    <p:sldLayoutId id="2147650767" r:id="rId9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72807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j-lt"/>
                <a:ea typeface="+mj-ea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2807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latinLnBrk="1" hangingPunct="1">
              <a:defRPr kumimoji="0" sz="1400">
                <a:solidFill>
                  <a:srgbClr val="000000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65941C08-EE79-48E6-8993-B8FEA8132DA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768" r:id="rId1"/>
    <p:sldLayoutId id="2147650769" r:id="rId2"/>
    <p:sldLayoutId id="2147650770" r:id="rId3"/>
    <p:sldLayoutId id="2147650771" r:id="rId4"/>
    <p:sldLayoutId id="2147650772" r:id="rId5"/>
    <p:sldLayoutId id="2147650773" r:id="rId6"/>
    <p:sldLayoutId id="2147650774" r:id="rId7"/>
    <p:sldLayoutId id="2147650775" r:id="rId8"/>
    <p:sldLayoutId id="2147650776" r:id="rId9"/>
    <p:sldLayoutId id="2147650777" r:id="rId10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anose="05000000000000000000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j-lt"/>
          <a:ea typeface="+mj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31F833D-464C-4F4E-8C7C-FF56F18AD35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778" r:id="rId1"/>
    <p:sldLayoutId id="2147650779" r:id="rId2"/>
    <p:sldLayoutId id="2147650780" r:id="rId3"/>
    <p:sldLayoutId id="2147650781" r:id="rId4"/>
    <p:sldLayoutId id="2147650782" r:id="rId5"/>
    <p:sldLayoutId id="2147650783" r:id="rId6"/>
    <p:sldLayoutId id="2147650784" r:id="rId7"/>
    <p:sldLayoutId id="2147650785" r:id="rId8"/>
    <p:sldLayoutId id="2147650786" r:id="rId9"/>
    <p:sldLayoutId id="2147650787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F21F7B4-E8DC-460D-B3A1-6F4A90FCC5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788" r:id="rId1"/>
    <p:sldLayoutId id="2147650789" r:id="rId2"/>
    <p:sldLayoutId id="2147650790" r:id="rId3"/>
    <p:sldLayoutId id="2147650791" r:id="rId4"/>
    <p:sldLayoutId id="2147650792" r:id="rId5"/>
    <p:sldLayoutId id="2147650793" r:id="rId6"/>
    <p:sldLayoutId id="2147650794" r:id="rId7"/>
    <p:sldLayoutId id="2147650795" r:id="rId8"/>
    <p:sldLayoutId id="2147650796" r:id="rId9"/>
    <p:sldLayoutId id="2147650797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819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77FD5FB-E4FA-47CB-BFA1-DD2C4973962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50798" r:id="rId1"/>
    <p:sldLayoutId id="2147650799" r:id="rId2"/>
    <p:sldLayoutId id="2147650800" r:id="rId3"/>
    <p:sldLayoutId id="2147650801" r:id="rId4"/>
    <p:sldLayoutId id="2147650802" r:id="rId5"/>
    <p:sldLayoutId id="2147650803" r:id="rId6"/>
    <p:sldLayoutId id="2147650804" r:id="rId7"/>
    <p:sldLayoutId id="2147650805" r:id="rId8"/>
    <p:sldLayoutId id="2147650806" r:id="rId9"/>
    <p:sldLayoutId id="2147650807" r:id="rId10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재</a:t>
            </a: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무    과</a:t>
            </a:r>
            <a:r>
              <a:rPr lang="en-US" altLang="ko-KR" sz="66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66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687787" y="3356992"/>
            <a:ext cx="6696744" cy="80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(2023. 1. </a:t>
            </a:r>
            <a:r>
              <a:rPr lang="en-US" altLang="ko-KR" sz="3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~ 23. 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8.)</a:t>
            </a:r>
            <a:endParaRPr lang="ko-KR" altLang="en-US" sz="3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6406636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/>
          <p:cNvSpPr>
            <a:spLocks noChangeArrowheads="1"/>
          </p:cNvSpPr>
          <p:nvPr/>
        </p:nvSpPr>
        <p:spPr bwMode="auto">
          <a:xfrm>
            <a:off x="184150" y="2789238"/>
            <a:ext cx="9126538" cy="1503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2. 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공사</a:t>
            </a:r>
            <a:r>
              <a:rPr kumimoji="0"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용역</a:t>
            </a:r>
            <a:r>
              <a:rPr kumimoji="0"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) · 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물품 전자입찰 및 수의계약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입  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찰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25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</a:t>
            </a:r>
            <a:r>
              <a:rPr lang="ko-KR" altLang="en-US" sz="2000" kern="0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영동군국민체육건강센터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건립사업 외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24</a:t>
            </a:r>
            <a:r>
              <a:rPr lang="ko-KR" altLang="en-US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0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/ 870</a:t>
            </a:r>
            <a:r>
              <a:rPr lang="ko-KR" altLang="en-US" sz="20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000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수의계약 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[2023</a:t>
            </a: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뉴스 </a:t>
            </a:r>
            <a:r>
              <a:rPr lang="ko-KR" altLang="en-US" sz="2200" kern="0" spc="-15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신문스크랩</a:t>
            </a: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용역 외</a:t>
            </a:r>
            <a:r>
              <a:rPr lang="en-US" altLang="ko-KR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29</a:t>
            </a:r>
            <a:r>
              <a:rPr lang="ko-KR" altLang="en-US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</a:t>
            </a:r>
            <a:r>
              <a:rPr lang="en-US" altLang="ko-KR" sz="2200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] / 780</a:t>
            </a:r>
            <a:r>
              <a:rPr lang="ko-KR" altLang="en-US" sz="2200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sz="2200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" y="331788"/>
            <a:ext cx="9126538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1. </a:t>
            </a:r>
            <a:r>
              <a:rPr kumimoji="0" lang="ko-KR" altLang="en-US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정기분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ko-KR" altLang="en-US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등록면허세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부과</a:t>
            </a:r>
            <a:endParaRPr kumimoji="0" lang="ko-KR" altLang="en-US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납세의무자 </a:t>
            </a:r>
            <a:r>
              <a:rPr lang="en-US" altLang="ko-KR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23</a:t>
            </a:r>
            <a:r>
              <a:rPr lang="en-US" altLang="ko-KR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1. 1</a:t>
            </a:r>
            <a:r>
              <a:rPr lang="en-US" altLang="ko-KR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현재 각종 면허를 보유한 자</a:t>
            </a: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부과금액 </a:t>
            </a:r>
            <a:r>
              <a:rPr lang="en-US" altLang="ko-KR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9,677</a:t>
            </a:r>
            <a:r>
              <a:rPr lang="ko-KR" altLang="en-US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119</a:t>
            </a:r>
            <a:r>
              <a:rPr lang="ko-KR" altLang="en-US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 원</a:t>
            </a:r>
            <a:endParaRPr lang="en-US" altLang="ko-KR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납 </a:t>
            </a:r>
            <a:r>
              <a:rPr lang="ko-KR" altLang="en-US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기 </a:t>
            </a:r>
            <a:r>
              <a:rPr lang="en-US" altLang="ko-KR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1. 16. ~ 1. </a:t>
            </a:r>
            <a:r>
              <a:rPr lang="en-US" altLang="ko-KR" kern="0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31.</a:t>
            </a:r>
            <a:endParaRPr lang="en-US" altLang="ko-KR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None/>
              <a:defRPr/>
            </a:pP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95263" y="4660900"/>
            <a:ext cx="9126537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atinLnBrk="0">
              <a:buFont typeface="Wingdings" panose="05000000000000000000" pitchFamily="2" charset="2"/>
              <a:buNone/>
              <a:defRPr/>
            </a:pPr>
            <a:r>
              <a:rPr kumimoji="0" lang="en-US" altLang="ko-KR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kumimoji="0" lang="en-US" altLang="ko-KR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kumimoji="0" lang="ko-KR" altLang="en-US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개별주택특성조사</a:t>
            </a:r>
            <a:endParaRPr kumimoji="0" lang="ko-KR" altLang="en-US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en-US" altLang="ko-KR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1. 2.(</a:t>
            </a: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1. 6.(</a:t>
            </a: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52</a:t>
            </a: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호</a:t>
            </a:r>
            <a:endParaRPr lang="en-US" altLang="ko-KR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buClr>
                <a:srgbClr val="000000"/>
              </a:buClr>
              <a:defRPr/>
            </a:pP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신축</a:t>
            </a:r>
            <a:r>
              <a:rPr lang="en-US" altLang="ko-KR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증축</a:t>
            </a:r>
            <a:r>
              <a:rPr lang="en-US" altLang="ko-KR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kern="0" spc="-15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멸실 등 변동된 주택 현지조사 및 사진촬영</a:t>
            </a:r>
            <a:endParaRPr lang="en-US" altLang="ko-KR" kern="0" spc="-15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 eaLnBrk="1" hangingPunct="1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9_조화">
  <a:themeElements>
    <a:clrScheme name="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조화">
      <a:majorFont>
        <a:latin typeface="굴림"/>
        <a:ea typeface="굴림"/>
        <a:cs typeface=""/>
      </a:majorFont>
      <a:minorFont>
        <a:latin typeface="HY헤드라인M"/>
        <a:ea typeface="HY헤드라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tx1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ctr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88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HY견고딕" pitchFamily="18" charset="-127"/>
            <a:ea typeface="HY견고딕" pitchFamily="18" charset="-127"/>
          </a:defRPr>
        </a:defPPr>
      </a:lstStyle>
    </a:lnDef>
  </a:objectDefaults>
  <a:extraClrSchemeLst>
    <a:extraClrScheme>
      <a:clrScheme name="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accent1"/>
          </a:solidFill>
          <a:miter lim="800000"/>
          <a:headEnd/>
          <a:tailEnd/>
        </a:ln>
      </a:spPr>
      <a:bodyPr wrap="none" lIns="92075" tIns="46038" rIns="92075" bIns="46038"/>
      <a:lstStyle>
        <a:defPPr marL="914400" indent="-457200" fontAlgn="auto">
          <a:lnSpc>
            <a:spcPct val="120000"/>
          </a:lnSpc>
          <a:spcBef>
            <a:spcPct val="20000"/>
          </a:spcBef>
          <a:spcAft>
            <a:spcPts val="0"/>
          </a:spcAft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kern="0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7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75170</TotalTime>
  <Words>132</Words>
  <Application>Microsoft Office PowerPoint</Application>
  <PresentationFormat>화면 슬라이드 쇼(4:3)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8</vt:i4>
      </vt:variant>
      <vt:variant>
        <vt:lpstr>슬라이드 제목</vt:lpstr>
      </vt:variant>
      <vt:variant>
        <vt:i4>2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HY헤드라인M</vt:lpstr>
      <vt:lpstr>Symbol</vt:lpstr>
      <vt:lpstr>MD솔체</vt:lpstr>
      <vt:lpstr>Times New Roman</vt:lpstr>
      <vt:lpstr>2_조화</vt:lpstr>
      <vt:lpstr>Office 테마</vt:lpstr>
      <vt:lpstr>1_Office 테마</vt:lpstr>
      <vt:lpstr>3_Office 테마</vt:lpstr>
      <vt:lpstr>9_조화</vt:lpstr>
      <vt:lpstr>5_Office 테마</vt:lpstr>
      <vt:lpstr>6_Office 테마</vt:lpstr>
      <vt:lpstr>7_Office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11956</cp:revision>
  <cp:lastPrinted>2022-12-14T02:03:25Z</cp:lastPrinted>
  <dcterms:modified xsi:type="dcterms:W3CDTF">2023-02-17T07:28:20Z</dcterms:modified>
</cp:coreProperties>
</file>