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43" d="100"/>
          <a:sy n="43" d="100"/>
        </p:scale>
        <p:origin x="1128" y="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10537B66-AC7D-4E5F-8DF3-E35801CBAB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885BF44-1426-4D66-A050-C8BB577827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F4F2A-875D-45AF-8EFE-6CE0159EA1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6407125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9B6EE-2B26-413B-8B36-A4DECF0FAA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07260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977A5-92D2-435C-9E7E-5BDF96FD9B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522145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5EDC-8CFA-4D7A-9705-46BB767ADFB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E5C78-F571-4348-8989-2679ABA0E7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34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897D-9364-46FE-912F-525545974B8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8FD4C-9010-420B-AB5B-C465807DAF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4698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5E446-917C-4AC6-A326-2877CAC2445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9E497-7A4B-4BB2-AD3D-B9DC000116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762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12C6-9867-4E62-B269-A75602CCD10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49DC9-0291-42D7-9E8E-A81FBC68C8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9420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F4BB-C710-499E-A94A-01E47B79E03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5E18D-04E8-4E55-91EA-F0B8B27335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6907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3C5F-B059-49DD-ACB1-777B5042571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EF4EB-8152-45B2-8057-14E2C6CAF37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7673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6F9C-2941-4C2A-9F70-21721B78C1E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A5A3-DC50-4DFA-880B-AACED9FD31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3733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CEE28-DB35-47B2-A53F-CCE4119EFC2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7B85-381E-40A3-86E3-74C97EDEAD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75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DB673-02B4-4E93-939D-9C2BEDC0CD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847440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CE3D-8D3F-45E3-9D1E-D7122E4C7A2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73D7-4EFB-4CCC-AB4D-A3D0417D67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776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7BA0B-8C4F-4247-8CFA-5273C06543F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AF7EF-6103-4F78-8D6F-D2DE37B39F2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3929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E9AA-DA9D-40AB-A104-74CF8450723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D9DE0-44DF-4051-9673-BB69C2B50E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2270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A2E1E-DCF5-4BA0-9F04-B7FE69B5DA0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056C-5EC8-437C-A89C-30BAEA66C1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62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59892-C1CA-45C3-909D-BE6F803A292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AE5D0-B409-4D69-AA6B-1EAB7165CF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49084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DA21-93FB-4FDC-9AC4-4B4F02F4C16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C2ACC-4F6A-4CFB-934B-44C47646D4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706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4FDB4-53E2-41E8-8747-5610E399461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2AD69-F05A-49DE-A6D3-0F2E91DABF8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735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55D24-49C9-4DE6-912F-7BEDAFD2FC7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C3B36-BCFE-45E9-BAD3-841FF985E1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60223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0EDE-980B-42C0-A8E0-09CBE4D616B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9B5E0-A74A-4360-9118-4C7E7A3ECA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9139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D0ACA-607B-4D04-8233-911899F3A46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01FEA-AFE4-4575-B7B6-C5F997119A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30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997B2-EF2F-450C-8428-3AE09EAD5A6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515841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BAC62-F132-4737-9268-3A73FAB8F9D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D14EA-1EC5-41FC-8AD5-8A2D353901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646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E1CBE-E3B9-42F3-98E6-A837B6552A0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7128F-5068-4956-9E21-E4CA6BC9D7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91080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6EB2-BDFA-4C78-B25E-E8AF4EE9188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088B-A9B1-4102-8EA6-B9CB3DE129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378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10F0-2D7E-4C7E-94F4-651124966C4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392EB-6CE6-4EA7-9E39-09DE6B73D7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23827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5C382-DBB9-488D-8849-29C7689680C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C1C74-04A3-4F14-9516-9B1A44379F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4790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3D9A-E935-411B-AB59-CD62C424B71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B63D5-F739-4291-B94F-11DD611932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5577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893B4-E5C3-4D09-9F22-6AA766007B6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5E31D-6639-4107-9967-EFF1C95D11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838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F1FFC-D359-441B-BDDB-EEA399C9E4E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1DCDF-B8FD-4AC2-A1B1-AF8684C1CE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39972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7E36-1EFD-450C-9349-418CEBBB6C8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8CAC4-FE9E-42B7-A549-69E4A3B8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25307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D476E-BB71-4372-B9E3-A7D0CB2EA68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2315-7A3E-4759-AE77-ECDA594097F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250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8EC4D-940D-4341-B0A7-D6288718E6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11044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6FE1-05A6-4AC3-968A-A3B1BB1E8B0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723CD-39BF-4086-A996-84362092F1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9043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0AB671C-37D8-4BD5-8244-E563443565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083482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34393EF-2BB6-42B3-A40F-2A305317FC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54044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11AA495-4679-4834-8F03-2CC3EFD639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493444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84B5DF4-1031-430D-9499-FF73EDA1169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357942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511368-F10D-4814-B125-E78B3506A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043195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EBDE541-81BC-43CB-BAFA-41348F2D3A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883696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7D69B08-125B-43BC-85DA-FDED9B752E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134003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C8407D9-6613-4FF9-94EE-A6D67AC4A7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645396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62BFA79-E705-43FC-A47B-D5FBC487A6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962024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8CF5-4383-41D3-BB2D-E2529F111E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5592630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7B5AC3D-5EBD-4CA7-B632-1B4CB3FE2D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8613771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7B25-963E-4BEB-B255-427B061EFC4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A1947-79A5-4E63-BE33-C50BA118812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2989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7B-13FC-452F-B7CC-583273862D5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E96CC-631B-49B8-9437-96962AA2F1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5640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CCCBC-2B9D-4382-877F-FD9AF271D5A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A1BE2-2379-4C01-9E52-7978367445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0807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9D55F-FEDB-4638-A75C-CBAF9CD8250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448BB-EEB2-43D8-8298-DC45943157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9443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404F5-48B9-406C-B2B6-89BF34F1155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E903-A78D-492D-8292-B92531E404E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2363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70EB9-2C34-4CC6-A1B0-1EB8D506AA8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7433C-5EFA-48A0-B258-A468F3BBDE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7460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3FF13-55C8-4643-9578-ACC90E4D713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9A462-1C6B-42E2-8250-9FCA43F3DAC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4974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05C91-DBC6-44DF-BFC9-17977BA8D6E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FE37-A9A1-44CE-BC30-B76B66B485B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6840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BE3A-6DBF-4D1A-A255-A3DF40FDBF7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1122-135A-4C51-9374-6C4CC30E5E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52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20F90-4D4F-4830-AB92-3F73BD9C52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5436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4103A-17AA-4C77-9586-E009F24B9B0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2AA90-6196-4FB4-8062-DFE1063D74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29680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C0914-5C52-4201-A108-E48CEDF76FC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8810-10CC-45F1-BF0B-A148A017F7C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57100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95A17-9489-4BC3-8B5B-843A588ECAC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2813-E457-40CB-AF44-90453E12E5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2677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C5D0C-7F2E-44FF-B7DB-0370F229525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753D-C080-4ED8-9F7E-6E777DD5EF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00141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13D51-6F30-44FF-97BE-56F51F006B6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47CB6-70FB-4FDB-B1CC-AC64EC26D4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34482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440A1-713A-46EF-B675-1983976B125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5E69-569C-45EE-A2DC-3B04069CCE2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38028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B501F-16EC-4B0A-A1E8-ABB42DA9DEC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491D3-5570-4E56-8639-5C54ABC5A7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291798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86FC-A07E-462B-9441-9C323747BB5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A310-6E18-4AB5-B153-C41685C88D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5055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D8964-353C-4E74-BEF7-245219ED140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D90F7-F3CB-49BD-B8EF-6761C4A445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8314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0A20C-1E80-4380-B08D-FFC890E1464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84FD-B54D-4D53-98A6-FD90E4D066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168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05030-F74C-401F-B18A-ACDB7DF821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960294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940F8-EB84-4AF0-A823-A68764F13C3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F087-2F79-4E91-BAEB-4F4EE63638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3673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98AA-94F5-463C-B17D-1E976E46AC9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53D6-D66B-4486-BF8A-E78A082DCE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34996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D5B6F-8FAF-46FE-A9BA-834EFA9EFE6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B7859-0D3A-4D5D-A919-CE1989CFC0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008061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FB609-10D7-4FDC-9B30-C8B126D17B0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3B203-C92B-4249-9C9B-A727835A31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91203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F2A97-B106-4AB0-9304-3FD72F1BB05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403CA-DD99-4E47-AAA5-8C2E9424C8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32669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BBBC-1FCA-46BC-9491-041DDAFE83E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7EE4-A78C-4D50-A086-983C6DA85A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23321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FA04A-6E9D-4333-93DF-C3ED90E35CA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41D10-8A98-4474-9050-F4646785BB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5624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960A-717E-4DBC-A996-DA0D3A294DB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3E5B8-74AD-48CE-B2E2-DB70814211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384369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4DD9-CC88-4610-BFF3-DDFC7D65940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2AA8-8644-4059-AEB2-994BAA58CF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99786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9FB0-68C7-4B42-9EEC-B382CC95965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685ED-5860-4224-8788-CEE2D08F57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67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AD0B0-A7DE-49E2-92CC-D58AA90DD6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9856265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4E5C7-677F-4305-9ED3-125F3A58418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E0D8C-6E46-4404-A0A5-58DEDF235D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64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8AA55-DCD9-4D7C-8ADD-1A59300C4C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92854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CC548CE2-4498-4BB2-A83C-89691FDEBB1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728" r:id="rId1"/>
    <p:sldLayoutId id="2147650729" r:id="rId2"/>
    <p:sldLayoutId id="2147650730" r:id="rId3"/>
    <p:sldLayoutId id="2147650731" r:id="rId4"/>
    <p:sldLayoutId id="2147650732" r:id="rId5"/>
    <p:sldLayoutId id="2147650733" r:id="rId6"/>
    <p:sldLayoutId id="2147650734" r:id="rId7"/>
    <p:sldLayoutId id="2147650735" r:id="rId8"/>
    <p:sldLayoutId id="2147650736" r:id="rId9"/>
    <p:sldLayoutId id="2147650737" r:id="rId10"/>
    <p:sldLayoutId id="2147650738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49B99A-E938-40F1-9BEA-7526A51F90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739" r:id="rId1"/>
    <p:sldLayoutId id="2147650740" r:id="rId2"/>
    <p:sldLayoutId id="2147650741" r:id="rId3"/>
    <p:sldLayoutId id="2147650742" r:id="rId4"/>
    <p:sldLayoutId id="2147650743" r:id="rId5"/>
    <p:sldLayoutId id="2147650744" r:id="rId6"/>
    <p:sldLayoutId id="2147650745" r:id="rId7"/>
    <p:sldLayoutId id="2147650746" r:id="rId8"/>
    <p:sldLayoutId id="2147650747" r:id="rId9"/>
    <p:sldLayoutId id="2147650748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E65FD4A-90C6-481C-8C31-736BBE02DE1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749" r:id="rId1"/>
    <p:sldLayoutId id="2147650750" r:id="rId2"/>
    <p:sldLayoutId id="2147650751" r:id="rId3"/>
    <p:sldLayoutId id="2147650752" r:id="rId4"/>
    <p:sldLayoutId id="2147650753" r:id="rId5"/>
    <p:sldLayoutId id="2147650754" r:id="rId6"/>
    <p:sldLayoutId id="2147650755" r:id="rId7"/>
    <p:sldLayoutId id="2147650756" r:id="rId8"/>
    <p:sldLayoutId id="2147650757" r:id="rId9"/>
    <p:sldLayoutId id="2147650758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E65B35-7D7A-490C-BADC-68DED0AB7D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759" r:id="rId1"/>
    <p:sldLayoutId id="2147650760" r:id="rId2"/>
    <p:sldLayoutId id="2147650761" r:id="rId3"/>
    <p:sldLayoutId id="2147650762" r:id="rId4"/>
    <p:sldLayoutId id="2147650763" r:id="rId5"/>
    <p:sldLayoutId id="2147650764" r:id="rId6"/>
    <p:sldLayoutId id="2147650765" r:id="rId7"/>
    <p:sldLayoutId id="2147650766" r:id="rId8"/>
    <p:sldLayoutId id="2147650767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65941C08-EE79-48E6-8993-B8FEA8132D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768" r:id="rId1"/>
    <p:sldLayoutId id="2147650769" r:id="rId2"/>
    <p:sldLayoutId id="2147650770" r:id="rId3"/>
    <p:sldLayoutId id="2147650771" r:id="rId4"/>
    <p:sldLayoutId id="2147650772" r:id="rId5"/>
    <p:sldLayoutId id="2147650773" r:id="rId6"/>
    <p:sldLayoutId id="2147650774" r:id="rId7"/>
    <p:sldLayoutId id="2147650775" r:id="rId8"/>
    <p:sldLayoutId id="2147650776" r:id="rId9"/>
    <p:sldLayoutId id="2147650777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31F833D-464C-4F4E-8C7C-FF56F18AD3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778" r:id="rId1"/>
    <p:sldLayoutId id="2147650779" r:id="rId2"/>
    <p:sldLayoutId id="2147650780" r:id="rId3"/>
    <p:sldLayoutId id="2147650781" r:id="rId4"/>
    <p:sldLayoutId id="2147650782" r:id="rId5"/>
    <p:sldLayoutId id="2147650783" r:id="rId6"/>
    <p:sldLayoutId id="2147650784" r:id="rId7"/>
    <p:sldLayoutId id="2147650785" r:id="rId8"/>
    <p:sldLayoutId id="2147650786" r:id="rId9"/>
    <p:sldLayoutId id="2147650787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F21F7B4-E8DC-460D-B3A1-6F4A90FCC5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788" r:id="rId1"/>
    <p:sldLayoutId id="2147650789" r:id="rId2"/>
    <p:sldLayoutId id="2147650790" r:id="rId3"/>
    <p:sldLayoutId id="2147650791" r:id="rId4"/>
    <p:sldLayoutId id="2147650792" r:id="rId5"/>
    <p:sldLayoutId id="2147650793" r:id="rId6"/>
    <p:sldLayoutId id="2147650794" r:id="rId7"/>
    <p:sldLayoutId id="2147650795" r:id="rId8"/>
    <p:sldLayoutId id="2147650796" r:id="rId9"/>
    <p:sldLayoutId id="2147650797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77FD5FB-E4FA-47CB-BFA1-DD2C4973962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798" r:id="rId1"/>
    <p:sldLayoutId id="2147650799" r:id="rId2"/>
    <p:sldLayoutId id="2147650800" r:id="rId3"/>
    <p:sldLayoutId id="2147650801" r:id="rId4"/>
    <p:sldLayoutId id="2147650802" r:id="rId5"/>
    <p:sldLayoutId id="2147650803" r:id="rId6"/>
    <p:sldLayoutId id="2147650804" r:id="rId7"/>
    <p:sldLayoutId id="2147650805" r:id="rId8"/>
    <p:sldLayoutId id="2147650806" r:id="rId9"/>
    <p:sldLayoutId id="2147650807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 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(2023. 1.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~ 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8.)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406636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84150" y="2789238"/>
            <a:ext cx="9126538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kumimoji="0"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공사</a:t>
            </a:r>
            <a:r>
              <a:rPr kumimoji="0"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용역</a:t>
            </a:r>
            <a:r>
              <a:rPr kumimoji="0"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· </a:t>
            </a:r>
            <a:r>
              <a:rPr kumimoji="0"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물품 전자입찰 및 수의계약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입  </a:t>
            </a: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찰 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0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000" kern="0" spc="-15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영동군국민체육건강센터</a:t>
            </a: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건립사업 외</a:t>
            </a:r>
            <a:r>
              <a:rPr lang="en-US" altLang="ko-KR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 / 870</a:t>
            </a:r>
            <a:r>
              <a:rPr lang="ko-KR" altLang="en-US" sz="20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000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수의계약 </a:t>
            </a: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[2023</a:t>
            </a:r>
            <a:r>
              <a:rPr lang="ko-KR" altLang="en-US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뉴스 </a:t>
            </a:r>
            <a:r>
              <a:rPr lang="ko-KR" altLang="en-US" sz="2200" kern="0" spc="-15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신문스크랩</a:t>
            </a:r>
            <a:r>
              <a:rPr lang="ko-KR" altLang="en-US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용역 외</a:t>
            </a:r>
            <a:r>
              <a:rPr lang="en-US" altLang="ko-KR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 / 780</a:t>
            </a: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200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331788"/>
            <a:ext cx="91265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kumimoji="0" lang="ko-KR" altLang="en-US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정기분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등록면허세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부과</a:t>
            </a:r>
            <a:endParaRPr kumimoji="0" lang="ko-KR" altLang="en-US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납세의무자 </a:t>
            </a:r>
            <a:r>
              <a:rPr lang="en-US" altLang="ko-KR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23</a:t>
            </a:r>
            <a:r>
              <a:rPr lang="en-US" altLang="ko-KR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1. 1</a:t>
            </a:r>
            <a:r>
              <a:rPr lang="en-US" altLang="ko-KR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각종 면허를 보유한 자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부과금액 </a:t>
            </a:r>
            <a:r>
              <a:rPr lang="en-US" altLang="ko-KR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9,677</a:t>
            </a:r>
            <a:r>
              <a:rPr lang="ko-KR" altLang="en-US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119</a:t>
            </a:r>
            <a:r>
              <a:rPr lang="ko-KR" altLang="en-US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납 </a:t>
            </a:r>
            <a:r>
              <a:rPr lang="ko-KR" altLang="en-US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기 </a:t>
            </a:r>
            <a:r>
              <a:rPr lang="en-US" altLang="ko-KR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1. 16. ~ 1. </a:t>
            </a:r>
            <a:r>
              <a:rPr lang="en-US" altLang="ko-KR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31.</a:t>
            </a:r>
            <a:endParaRPr lang="en-US" altLang="ko-KR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  <a:defRPr/>
            </a:pPr>
            <a:r>
              <a:rPr lang="ko-KR" altLang="en-US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5263" y="4660900"/>
            <a:ext cx="9126537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kumimoji="0"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개별주택특성조사</a:t>
            </a:r>
            <a:endParaRPr kumimoji="0" lang="ko-KR" altLang="en-US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en-US" altLang="ko-KR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2.(</a:t>
            </a:r>
            <a:r>
              <a:rPr lang="ko-KR" altLang="en-US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1. 6.(</a:t>
            </a:r>
            <a:r>
              <a:rPr lang="ko-KR" altLang="en-US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52</a:t>
            </a:r>
            <a:r>
              <a:rPr lang="ko-KR" altLang="en-US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호</a:t>
            </a:r>
            <a:endParaRPr lang="en-US" altLang="ko-KR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신축</a:t>
            </a:r>
            <a:r>
              <a:rPr lang="en-US" altLang="ko-KR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증축</a:t>
            </a:r>
            <a:r>
              <a:rPr lang="en-US" altLang="ko-KR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멸실 등 변동된 주택 현지조사 및 사진촬영</a:t>
            </a:r>
            <a:endParaRPr lang="en-US" altLang="ko-KR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75170</TotalTime>
  <Words>132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11956</cp:revision>
  <cp:lastPrinted>2022-12-14T02:03:25Z</cp:lastPrinted>
  <dcterms:modified xsi:type="dcterms:W3CDTF">2023-02-17T07:28:20Z</dcterms:modified>
</cp:coreProperties>
</file>