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4"/>
  </p:notesMasterIdLst>
  <p:handoutMasterIdLst>
    <p:handoutMasterId r:id="rId15"/>
  </p:handoutMasterIdLst>
  <p:sldIdLst>
    <p:sldId id="5998" r:id="rId9"/>
    <p:sldId id="5995" r:id="rId10"/>
    <p:sldId id="5997" r:id="rId11"/>
    <p:sldId id="5996" r:id="rId12"/>
    <p:sldId id="5993" r:id="rId13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425" autoAdjust="0"/>
    <p:restoredTop sz="99447" autoAdjust="0"/>
  </p:normalViewPr>
  <p:slideViewPr>
    <p:cSldViewPr>
      <p:cViewPr varScale="1">
        <p:scale>
          <a:sx n="111" d="100"/>
          <a:sy n="111" d="100"/>
        </p:scale>
        <p:origin x="115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t" anchorCtr="0" compatLnSpc="1">
            <a:prstTxWarp prst="textNoShape">
              <a:avLst/>
            </a:prstTxWarp>
          </a:bodyPr>
          <a:lstStyle>
            <a:lvl1pPr algn="l" defTabSz="88086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t" anchorCtr="0" compatLnSpc="1">
            <a:prstTxWarp prst="textNoShape">
              <a:avLst/>
            </a:prstTxWarp>
          </a:bodyPr>
          <a:lstStyle>
            <a:lvl1pPr algn="r" defTabSz="88086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b" anchorCtr="0" compatLnSpc="1">
            <a:prstTxWarp prst="textNoShape">
              <a:avLst/>
            </a:prstTxWarp>
          </a:bodyPr>
          <a:lstStyle>
            <a:lvl1pPr algn="l" defTabSz="88086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b" anchorCtr="0" compatLnSpc="1">
            <a:prstTxWarp prst="textNoShape">
              <a:avLst/>
            </a:prstTxWarp>
          </a:bodyPr>
          <a:lstStyle>
            <a:lvl1pPr algn="r" defTabSz="880865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F2BDA1C-A139-47E8-8354-0854C30629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t" anchorCtr="0" compatLnSpc="1">
            <a:prstTxWarp prst="textNoShape">
              <a:avLst/>
            </a:prstTxWarp>
          </a:bodyPr>
          <a:lstStyle>
            <a:lvl1pPr algn="l" defTabSz="88086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t" anchorCtr="0" compatLnSpc="1">
            <a:prstTxWarp prst="textNoShape">
              <a:avLst/>
            </a:prstTxWarp>
          </a:bodyPr>
          <a:lstStyle>
            <a:lvl1pPr algn="r" defTabSz="88086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b" anchorCtr="0" compatLnSpc="1">
            <a:prstTxWarp prst="textNoShape">
              <a:avLst/>
            </a:prstTxWarp>
          </a:bodyPr>
          <a:lstStyle>
            <a:lvl1pPr algn="l" defTabSz="88086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9" tIns="45403" rIns="90829" bIns="45403" numCol="1" anchor="b" anchorCtr="0" compatLnSpc="1">
            <a:prstTxWarp prst="textNoShape">
              <a:avLst/>
            </a:prstTxWarp>
          </a:bodyPr>
          <a:lstStyle>
            <a:lvl1pPr algn="r" defTabSz="880865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C11C69CC-3BBC-4FA0-A64E-3FCA387438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00872-56DB-43E7-A720-5ADF8279A0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450208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4DEC6-DA60-4EE8-9FAD-8D4C064D26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28316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C4D83-1634-44AB-BDC5-A55A52DD57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64457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B61AD-1C1D-4D13-9FB5-C35C300438A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718F6-F366-4472-856C-7F17246290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7795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123CA-F6D0-4F49-9B89-9C54796E2DA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1D8C0-CF9E-4B70-8FB8-ECA2FDE0F8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4608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8862C-5A3B-4437-9952-40B9310DD7F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C4E7F-18BA-418F-8E8F-3662C2F2AC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9446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B9F55-EA2B-4595-BDEA-B0223A4F529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5E594-B8D5-4526-9900-D3D63984E9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878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1269E-9263-45F8-8480-E4FC3F0F31F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C7451-3018-455D-90A2-57B5E65F0D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829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DCACA-A112-47E3-B6A1-7DABBE9A34A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8B21B-9F91-4E00-8A5E-0D49D5DB59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318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80E59-42D3-45EB-9768-0FDF5D2E294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57554-DBEC-4C9B-B9B5-0C00515398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3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443F6-1841-4D5A-8B05-E78FDEFC4B0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4D184-3ED8-44A2-B2E1-9AE3EFDDA8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878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CD2E-FBE1-49BB-A6A9-23B2F797C4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528482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D12A6-2ECD-408B-9B74-7DE237F5CD2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8B636-6823-495E-BC9B-E39B647B1E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5173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F2D98-A7AB-45B4-95B1-9C058045ACD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54F07-5119-4CBF-970B-F238179045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0426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B3DEE-D7A8-4E6F-97AA-F843DBC3FD4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9CB8-C866-457F-B0B1-DA10C4BE1E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396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A29BF-6E73-4B56-BC4D-020B9A28CDD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970BA-2992-402D-8CF8-5041E2747D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122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BCAFB-E2EE-4D19-825D-F238393910D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6F88B-6270-439A-A8D5-A8DAC92027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972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E4AE-4E30-4635-B00F-762412CAA93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626DE-615C-43B8-A189-9852F69381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253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AD80-AE6F-46E2-838E-98B4C67F7BC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9CE1A-DF1D-436D-BF90-A912C32A347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3559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302EB-88BC-4617-B0CC-8B1DFFF09FE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F4B90-EDD3-456E-82F4-3EB4443FE88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1541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5BB7-FAD5-4970-BEAA-D8522B015E0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A6647-1121-48D3-B0BF-0C2B93D2F7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156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4EFEB-3626-4485-8B26-A277245C532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F7CC-B2B7-4B8C-8549-43C4B9A7E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74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B2FBF-842C-4B4B-AE24-672E18207D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8508142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9FE75-668F-4295-B4B1-4C3ECD2492A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A4022-B26B-4750-8A7C-7B6F4E4A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8509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53C87-E7B2-45E4-9747-54DDAB1D8A9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E712F-0C4B-4F0D-979C-286537BA0F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2416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5ACE4-1909-4BB2-A094-F30C8031326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849BC-F5C1-499D-AF05-4C0128C776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36965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3F51B-FB3D-46BC-B5F3-FE6F00F0BCF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95869-415A-4CE2-89E0-9A9C98981F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948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BC319-FE1D-47D9-AA40-C678AFD1FB5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0D8A4-C3E1-4EB0-ACCA-020B16DDE43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9349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18CA-D75D-4AA6-B90E-4293D15819A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FBB36-6BFA-4730-97C1-52B24D7EE5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3617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B9AC7-48B4-4073-B4A0-89115F84668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E750B-08B4-418B-A31A-506745BDD61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90064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DBAC-F146-4075-B5BB-3CD3F64269B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ED9EB-2080-4929-BC86-557B9EC6A3F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3152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A74A5-0CCA-4F27-9776-43F821307A3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F6A33-C6DD-4C07-821C-8539FED1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49858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CEB43-2B59-417D-B3C8-0948107983B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7951-10C2-4A3E-A1BE-16FA3ED409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08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0C8EA-F95B-4A8E-BF7E-D44CB5EDD5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767419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44703-151B-4630-843F-5DEFF9FF533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C4BB2-DF0C-4C75-B237-FA23BE70E4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2541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88A83CA-4A68-43C1-B20F-C658E76942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7963192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BD5F7D8-C61F-495D-BA98-4D43F45CF0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2590812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1134ED-1FD6-4229-99E7-3EC2D9305F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79847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982CF2D-4472-47C2-8A3A-BD6A702E20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2772963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2F513B-DE4A-476D-A8FB-85FC370045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3117208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7DCF50A-CAC4-4469-B4EF-D61D72C73F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7261689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B53EAB4-4014-4AAC-A3BC-F3541DF684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679605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484011-38A8-468C-B9BA-4A3C1BC150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3386395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50186FD-2B6C-4649-BBCE-4819CB4162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104844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76EB4-4FAF-450C-ACF4-71A145388E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0706178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FF1F931-40D5-4012-8155-699F8CF48C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12492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C54BA-746D-4449-8CD9-7C8413422A4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2075-EBC6-4751-A766-CE1D8C58A9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5721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93E7-81C0-4E5B-A6A8-0FE51D3A44E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0E4AC-0B25-453A-AEDE-99C854B4F5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1070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88389-11B2-4FEC-87E3-7C55BC36284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A07F-53CE-4233-9A85-98261018A9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5359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E9BCF-3C68-489A-B7A5-1734DF0483D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2D61D-D5EE-4679-9096-6DED10B784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6568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04B6-8F2D-467D-8A5D-BB57B4AF0B4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AD137-3230-4A0E-A287-37A3BFF265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8336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D511-0250-489B-A89B-4D70E467371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46EFD-593B-46E5-A01C-79E34C2491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5284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5A8CA-0EE6-434F-AD82-6CBD0013274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BB0AF-DBB0-4E80-93CE-CABFDBCDB4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75060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7468E-BC2C-44E0-B291-6AEC217AD13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0F3F-1091-4239-B631-A973ABA863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51107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09A4-C300-41CD-B95D-CA9D0432640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1C4D-CA8C-4C9A-B9C0-C7E322BB9C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353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2F7F2-00FD-477C-96D4-F1707B6FAF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2954308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1946-A57C-4269-90A8-6FE9630B4AE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800B-390C-41A4-900F-B2DA33B639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52098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66C7C-942E-450A-9F36-5A3FE561ADD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46881-16BF-450F-94CC-AB6CDE6E32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3553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2C9D7-AE48-4809-AC37-891A4CF6B0A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A99A5-AB21-4021-BBB9-069936F80D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41731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AE846-D83A-4CE3-973A-9ABF0D7CF53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BF984-F870-4F40-8D7B-B3A8F3EA80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29032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E0E18-B832-4976-B292-69F715EA8AF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C0096-53C4-4239-9CA4-71A9F140FB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4765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28D2-6B3F-47B1-BDC2-E8FA3FA5FD0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F541B-C043-48D7-9879-669653F646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8436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03854-D35F-47EC-A83B-10ADACA452B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0263-7914-49F0-8307-CDBA15E4C6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20178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31F9-0CC6-4F0B-A8C8-F04D5EC2AFF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BADAA-2988-4076-8E58-70391A8038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3188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A9C6C-591A-4EAA-83A0-9E170A98215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B5D1-B284-4E37-9831-A6981D05F88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92323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108BC-E619-4E62-A302-079C37E9EE0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CD2FB-0162-497A-97C7-0FE2BE13B7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777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C191-0112-4EF0-A45E-BC7DECE71D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081976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B2FAE-22BF-4DFE-A95B-96F379D2064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7987E-04B0-4270-A2D6-A601AD5AC5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58417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134A2-375C-49D4-8618-7AEB8AA4165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9DEC6-7C67-4567-8689-7A0F0D65B18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3155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5AA6D-AB91-4BA4-94B4-223CE1BC1D2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8281C-5AEC-4D54-BB00-31A5E49C90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35159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76E50-4023-4BA1-8388-ADA9D79DAEC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EDB5-2B71-4E64-9249-600DE7D7FE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976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4B737-CBB6-4BD9-8C52-C037B403A63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D2F8-E3F6-48E3-9BC9-86557E973E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1505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BC9D8-6D4E-4C84-994D-9827E177EDE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5EF19-1549-40A5-AB0C-E1C38311A1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956580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BAC70-7C14-4A18-A965-10991473474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35CB-CD21-40A9-BF19-B6F690969A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8990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0F7A-CDB1-4D3B-B648-6D47EBFFB03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6F6D-CEB9-4D61-8F1D-59598F3360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09289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9E03-0272-47E3-8681-96F7016B8B8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E584-0C2C-4AEA-97C2-0AD974D600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1160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02B60-B304-4456-B729-966BCAFA757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CA23F-34A9-4EDD-9CD4-883169048F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605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C8E6C-BE17-4B4F-8621-D3DFE8BFE8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2535979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C6DCD-6D20-4574-8D0D-C0227D4E611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43678-1547-4E8D-8B13-DBEE49332E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49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5AA06-E1CB-4E16-9EC1-5FA24BC7FE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19345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B77E6264-6071-4BD8-85B3-908BA1F91A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02" r:id="rId1"/>
    <p:sldLayoutId id="2147611403" r:id="rId2"/>
    <p:sldLayoutId id="2147611404" r:id="rId3"/>
    <p:sldLayoutId id="2147611405" r:id="rId4"/>
    <p:sldLayoutId id="2147611406" r:id="rId5"/>
    <p:sldLayoutId id="2147611407" r:id="rId6"/>
    <p:sldLayoutId id="2147611408" r:id="rId7"/>
    <p:sldLayoutId id="2147611409" r:id="rId8"/>
    <p:sldLayoutId id="2147611410" r:id="rId9"/>
    <p:sldLayoutId id="2147611411" r:id="rId10"/>
    <p:sldLayoutId id="2147611412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4C89654-86BA-404F-A9F3-57FB0C8FCB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13" r:id="rId1"/>
    <p:sldLayoutId id="2147611414" r:id="rId2"/>
    <p:sldLayoutId id="2147611415" r:id="rId3"/>
    <p:sldLayoutId id="2147611416" r:id="rId4"/>
    <p:sldLayoutId id="2147611417" r:id="rId5"/>
    <p:sldLayoutId id="2147611418" r:id="rId6"/>
    <p:sldLayoutId id="2147611419" r:id="rId7"/>
    <p:sldLayoutId id="2147611420" r:id="rId8"/>
    <p:sldLayoutId id="2147611421" r:id="rId9"/>
    <p:sldLayoutId id="2147611422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642E3F8-EF21-4873-A769-3B7C73E024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23" r:id="rId1"/>
    <p:sldLayoutId id="2147611424" r:id="rId2"/>
    <p:sldLayoutId id="2147611425" r:id="rId3"/>
    <p:sldLayoutId id="2147611426" r:id="rId4"/>
    <p:sldLayoutId id="2147611427" r:id="rId5"/>
    <p:sldLayoutId id="2147611428" r:id="rId6"/>
    <p:sldLayoutId id="2147611429" r:id="rId7"/>
    <p:sldLayoutId id="2147611430" r:id="rId8"/>
    <p:sldLayoutId id="2147611431" r:id="rId9"/>
    <p:sldLayoutId id="2147611432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EE57F12-82AA-413B-AA43-25549B15E5A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33" r:id="rId1"/>
    <p:sldLayoutId id="2147611434" r:id="rId2"/>
    <p:sldLayoutId id="2147611435" r:id="rId3"/>
    <p:sldLayoutId id="2147611436" r:id="rId4"/>
    <p:sldLayoutId id="2147611437" r:id="rId5"/>
    <p:sldLayoutId id="2147611438" r:id="rId6"/>
    <p:sldLayoutId id="2147611439" r:id="rId7"/>
    <p:sldLayoutId id="2147611440" r:id="rId8"/>
    <p:sldLayoutId id="2147611441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C7A9CF5A-B68C-4737-BA04-D02D36FFF3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42" r:id="rId1"/>
    <p:sldLayoutId id="2147611443" r:id="rId2"/>
    <p:sldLayoutId id="2147611444" r:id="rId3"/>
    <p:sldLayoutId id="2147611445" r:id="rId4"/>
    <p:sldLayoutId id="2147611446" r:id="rId5"/>
    <p:sldLayoutId id="2147611447" r:id="rId6"/>
    <p:sldLayoutId id="2147611448" r:id="rId7"/>
    <p:sldLayoutId id="2147611449" r:id="rId8"/>
    <p:sldLayoutId id="2147611450" r:id="rId9"/>
    <p:sldLayoutId id="2147611451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962531-8846-4553-8013-700B60FD28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52" r:id="rId1"/>
    <p:sldLayoutId id="2147611453" r:id="rId2"/>
    <p:sldLayoutId id="2147611454" r:id="rId3"/>
    <p:sldLayoutId id="2147611455" r:id="rId4"/>
    <p:sldLayoutId id="2147611456" r:id="rId5"/>
    <p:sldLayoutId id="2147611457" r:id="rId6"/>
    <p:sldLayoutId id="2147611458" r:id="rId7"/>
    <p:sldLayoutId id="2147611459" r:id="rId8"/>
    <p:sldLayoutId id="2147611460" r:id="rId9"/>
    <p:sldLayoutId id="214761146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85DB48-6D4B-46C3-87E6-5902FFD337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62" r:id="rId1"/>
    <p:sldLayoutId id="2147611463" r:id="rId2"/>
    <p:sldLayoutId id="2147611464" r:id="rId3"/>
    <p:sldLayoutId id="2147611465" r:id="rId4"/>
    <p:sldLayoutId id="2147611466" r:id="rId5"/>
    <p:sldLayoutId id="2147611467" r:id="rId6"/>
    <p:sldLayoutId id="2147611468" r:id="rId7"/>
    <p:sldLayoutId id="2147611469" r:id="rId8"/>
    <p:sldLayoutId id="2147611470" r:id="rId9"/>
    <p:sldLayoutId id="214761147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217FE6-5E48-423A-9F3B-A82E642DBC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1472" r:id="rId1"/>
    <p:sldLayoutId id="2147611473" r:id="rId2"/>
    <p:sldLayoutId id="2147611474" r:id="rId3"/>
    <p:sldLayoutId id="2147611475" r:id="rId4"/>
    <p:sldLayoutId id="2147611476" r:id="rId5"/>
    <p:sldLayoutId id="2147611477" r:id="rId6"/>
    <p:sldLayoutId id="2147611478" r:id="rId7"/>
    <p:sldLayoutId id="2147611479" r:id="rId8"/>
    <p:sldLayoutId id="2147611480" r:id="rId9"/>
    <p:sldLayoutId id="214761148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1. 31.)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895596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950" y="2205038"/>
            <a:ext cx="9126538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ko-KR" altLang="en-US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정기분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등록면허세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부과</a:t>
            </a:r>
            <a:endParaRPr kumimoji="0" lang="ko-KR" altLang="en-US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납세의무자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23. 1. 1.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현재 각종 면허를 보유한 자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부과금액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9,677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119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 기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1. 16. ~ 1.  31.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14300" y="4176713"/>
            <a:ext cx="9134475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차세대 세무행정 시스템 개통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: 1. 25.(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수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09:00</a:t>
            </a:r>
            <a:endParaRPr lang="ko-KR" altLang="en-US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데이터 이관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1. 21.(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24.(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위택스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과세통합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3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 납부시스템 일시중단 </a:t>
            </a:r>
            <a:r>
              <a:rPr lang="en-US" altLang="ko-KR" sz="23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1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20.(</a:t>
            </a:r>
            <a:r>
              <a:rPr lang="ko-KR" altLang="en-US" sz="21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1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18:00 ~ 1. 25.(</a:t>
            </a:r>
            <a:r>
              <a:rPr lang="ko-KR" altLang="en-US" sz="21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1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09:00</a:t>
            </a:r>
            <a:endParaRPr lang="en-US" altLang="ko-KR" sz="2100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950" y="115888"/>
            <a:ext cx="9126538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자동차세 선납 신청 홍보 및 접수</a:t>
            </a:r>
            <a:endParaRPr kumimoji="0" lang="en-US" altLang="ko-KR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rgbClr val="000000"/>
              </a:buClr>
              <a:defRPr/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신청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납부기한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1. 1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~ 1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31.</a:t>
            </a:r>
          </a:p>
          <a:p>
            <a:pPr lvl="1" eaLnBrk="1" hangingPunct="1">
              <a:lnSpc>
                <a:spcPct val="140000"/>
              </a:lnSpc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연납혜택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자동차세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연세액의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6.4%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할인</a:t>
            </a:r>
            <a:r>
              <a:rPr lang="ko-KR" altLang="en-US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68263" y="115888"/>
            <a:ext cx="9126537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</a:pP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 지출보고서 작성</a:t>
            </a:r>
            <a:endParaRPr kumimoji="0"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    간 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1. 3.(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1. 17.(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용 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22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지방세 비과세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감면액 결산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44450" y="4059238"/>
            <a:ext cx="9134475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6. 2022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회계연도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세출 결산</a:t>
            </a:r>
            <a:endParaRPr lang="ko-KR" altLang="en-US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결산회계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15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일반회계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기타특별회계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6,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공기업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기금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7) 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회계기간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22. 1. 1. ~ 23. 1. 20. (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출납정리기한 포함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 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지출자료 검증 및 오류자료 수정 등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altLang="ko-KR" sz="2400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ko-KR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ko-KR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44450" y="2060575"/>
            <a:ext cx="9134475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5. 2022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귀속 연말정산 인사랑 사용자 교육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   시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1. 9.(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09:30, 14:30 (3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시간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(34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용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22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개정 소득세법 및 시스템 개선사항 안내</a:t>
            </a:r>
            <a:endParaRPr lang="en-US" altLang="ko-KR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525" y="0"/>
            <a:ext cx="9134475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536575" algn="l"/>
                <a:tab pos="4953000" algn="l"/>
              </a:tabLst>
              <a:defRPr/>
            </a:pPr>
            <a:endParaRPr lang="en-US" altLang="ko-KR" sz="30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및 수의계약</a:t>
            </a: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       찰  </a:t>
            </a:r>
            <a:r>
              <a:rPr lang="en-US" altLang="ko-KR" sz="22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100" b="1" kern="0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홍보관문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설치사업 외 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39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)/2,620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100" b="1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수의계약  </a:t>
            </a:r>
            <a:r>
              <a:rPr lang="en-US" altLang="ko-KR" sz="22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영동군민정구장 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LED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안내판 정비공사 외 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)/820</a:t>
            </a:r>
            <a:r>
              <a:rPr lang="ko-KR" altLang="en-US" sz="21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100" b="1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536575" algn="l"/>
                <a:tab pos="4953000" algn="l"/>
              </a:tabLst>
              <a:defRPr/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536575" algn="l"/>
                <a:tab pos="4953000" algn="l"/>
              </a:tabLst>
              <a:defRPr/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536575" algn="l"/>
                <a:tab pos="4953000" algn="l"/>
              </a:tabLst>
              <a:defRPr/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9525" y="2060575"/>
            <a:ext cx="9134475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8. 2022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회계연도 세입 결산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    간 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1. 2. ~ 1. 27.</a:t>
            </a:r>
            <a:endParaRPr lang="ko-KR" altLang="en-US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용 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세외수입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국도비 보조금 등 세입결산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altLang="ko-KR" sz="2400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ko-KR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ko-KR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13" y="4149725"/>
            <a:ext cx="9134476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536575" algn="l"/>
                <a:tab pos="4953000" algn="l"/>
              </a:tabLst>
              <a:defRPr/>
            </a:pPr>
            <a:endParaRPr lang="en-US" altLang="ko-KR" sz="30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개별주택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특성조사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가격 산정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   간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 2. ~ 1.  31.</a:t>
            </a: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상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15,000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여호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국세 또는 지방세 부과대상 주택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용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1. 1. 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 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조사대상 주택의 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공부조사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 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특성조사</a:t>
            </a:r>
            <a:endParaRPr lang="en-US" altLang="ko-KR" sz="24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ChangeArrowheads="1"/>
          </p:cNvSpPr>
          <p:nvPr/>
        </p:nvSpPr>
        <p:spPr bwMode="auto">
          <a:xfrm>
            <a:off x="0" y="44450"/>
            <a:ext cx="9134475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b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10.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법인지방소득세 특별징수명세서 제출 안내문 발송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영동농협 외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44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금융기관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법인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개인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법인에게 지급한 이자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배당소득 특별징수명세서 제출 안내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77664</TotalTime>
  <Words>399</Words>
  <Application>Microsoft Office PowerPoint</Application>
  <PresentationFormat>화면 슬라이드 쇼(4:3)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5</vt:i4>
      </vt:variant>
    </vt:vector>
  </HeadingPairs>
  <TitlesOfParts>
    <vt:vector size="22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11827</cp:revision>
  <cp:lastPrinted>2022-12-28T07:45:05Z</cp:lastPrinted>
  <dcterms:modified xsi:type="dcterms:W3CDTF">2023-02-17T08:42:26Z</dcterms:modified>
</cp:coreProperties>
</file>