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797675" cy="99266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3015" autoAdjust="0"/>
  </p:normalViewPr>
  <p:slideViewPr>
    <p:cSldViewPr>
      <p:cViewPr varScale="1">
        <p:scale>
          <a:sx n="103" d="100"/>
          <a:sy n="103" d="100"/>
        </p:scale>
        <p:origin x="205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EA2BFD3-5EDA-4AA7-91B0-27E2312DB8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4CCC8128-14F1-4395-BCFD-5D869976AD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3" tIns="45349" rIns="90723" bIns="45349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B86713-72FA-440B-9745-9E114B65064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58825"/>
            <a:ext cx="4916487" cy="3686175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4722813"/>
            <a:ext cx="4997450" cy="444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77" tIns="45473" rIns="90977" bIns="45473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59E3B-7C4D-4DB5-B5DF-EAC543A79E5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D0CDA-85A1-4ABC-A56C-372F4F5394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25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EC69D-A724-4949-B3A6-BDDFF30D396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26DBA-6832-442F-8602-52C9214986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64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F9E0-01AC-4FAA-AD0A-28AEDDED3DF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BEF02-1300-478C-850A-B5F921CB8C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225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0FEEF-EFF9-4F4B-B1F0-FDFD220F920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30919-028B-4AE4-9055-F7AD8773BE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225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AAEE0-E16D-424F-BF91-9B0DCD11B5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9A55E-3F25-4C80-B8D1-A71214DCE0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380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DB14-FD65-48C5-AD87-3D778330194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F3280-E240-4F22-9D96-80531D95F3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301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6BD8F-5FD3-4B29-BA15-9F610E97F87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7ACB-2C97-4FC6-88C8-9A433FDC4EB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489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C39C5-2A90-4729-B3FA-D6D41D7D955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9DA03-C9EE-494D-9B5C-2AEC53D1D8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6859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1B90D-B4D1-4123-BF43-D5ECC8480E7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20C9F-269F-439D-81AB-272E85AB5D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793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9844F-F044-49F2-9B32-D4EF8923557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C22D5-2C1D-4A61-8BAE-0F5ED539D1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157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0C755-4A61-4545-9DCB-849FAAB146D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2ABC8-01DA-46F3-B1B3-2533057C20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23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9C75A-BB40-4FFB-AC7A-9A44D4477E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C908A-A71C-4342-A1EA-70B0978601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98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F4145-D092-436A-B31B-7A092C73338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794F-40EB-417A-A546-E9D269975B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099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15C69-61C6-4E44-8BD3-0535F88A968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3D67B-A7E3-466E-9FDD-C63F1A4ACA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020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291B1-5F92-4E57-BB2F-91B615B5A76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00C09-8718-43DD-8441-E257A9A956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491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7C137-4C7B-40FD-A2EB-D310DF5E88B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35C0D-7066-4463-8D1D-B5A79435E1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3070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4A63C-C2C3-4E9C-87AA-30DC41A3991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8F8C-8669-459C-B65C-65A5B1EAC9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302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77802-9A50-4709-88F8-5636964FCF2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10FD-63A6-4AAE-93DB-A95E22BEC7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812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F7E3C-4817-4FCE-8ED9-91EEE48CDE6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D7FC-D8E3-48D9-B63F-49149A0436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83481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AD130-EA26-46D5-BFDF-5FCA3BCFF1A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90D88-6F12-460A-B991-BDD53B1A0C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0514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59C7A-4CFA-4EC7-8B62-3AD2398BDD8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939FA-02E9-47AE-9422-2E1F336B03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1278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A388-6ED9-4B7B-AB5A-3C8581B1AD7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21DB-CEBA-45B4-B2FC-8AA369BF6D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03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1AF3-90CF-4906-ACA7-234219EE888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04778-F2C7-437A-B5B5-737A7E4615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369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31346-65E4-412E-8058-CDFA82D1FD1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9776A-792D-4828-8E34-52348B8204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69609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1C926-F20B-45C5-8869-0AA2156F596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125A8-02B8-410F-94A1-71E14390A2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4904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64B4-06B9-4562-B8D5-CCB4616E027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96ED5-6D6A-42C0-9D84-C0EB3B222C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8616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1CC1-83FC-4A92-82C2-B4C2EA6CC1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2DBD-BC75-4F2D-AC21-A8CE178579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7864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4F5A-FB19-437A-A868-4A27FA4AE9B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501E-8E5D-4581-B508-CDD662E6FE3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8620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ED1BF-5909-49CC-816F-68D54EF9D8E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5C20B-6A88-406E-8927-05BB14324C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0120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1C107-EB8E-4140-9587-208E409C0B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123A-C96F-4E68-BC88-3716122B3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835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5C3C3-6A83-40D5-A802-9DCFAEE8219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F7D54-5AED-425C-850E-EDF149F815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2331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BC3AC-705D-4CB8-BEC5-62F146ABB19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7503-52A6-4F9F-8787-462901E912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1549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B0459-D510-41B9-A8C2-962B67B68F5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6B85B-C27B-4710-8A44-9D08B5428E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23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2E10-FBE3-4037-8767-5B2D684C73B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061B-B193-47B9-AB60-51B9305D99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7227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CA81-69B0-4D24-9EE2-36CCB517499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D244C-951C-4DFC-A688-1E44F08FA2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0043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7F53C-F072-47D3-AB23-F03302BEBF7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3E445-B9F0-489E-862F-C139A0C83D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470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9EA59-C462-4131-BADF-452F2BAB584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B3E46-6FA5-403A-8851-277228BD65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4759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E0FA8-4660-4EE4-B12C-BB086B8CFB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CB968-28D0-4CC5-A0CE-A2E0C76F19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3817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CE77-ED08-4364-87B2-F089F404081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FF32D-4486-4009-9D26-FCA2FF8BBA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0247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352F4-4974-41CD-BC54-2CF334A3B9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7E97-C09F-45C2-8D68-FDB4A55840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65868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14F0D-99AD-46F1-9351-27504701961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07B0F-67A9-41A1-8B0F-492D366749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20100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6242-1BB8-4E16-B4FC-E5A5779B5BC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D1A8-14FB-4CF5-8553-F60E5576B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955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B63F3-D7E3-4CB7-AB7C-1B942E6482F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F07A1-898F-4AB1-8BFE-EB45DB165B0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6218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450B-AB0C-4E38-B539-2066E7FB312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E8C33-5347-4413-BE4F-C8755B5ED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3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CCB8-55D7-4EF4-9B5F-C180FEB52A2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3B71E-7877-4BF7-9E42-E70A20C05C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2608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20BE3-F7BE-4D2A-802A-71C93E0C64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896C4-2263-437A-ABE9-097EE8D2195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20778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7445C-7D0F-4A6E-91FD-9279E3144CB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67B0-AE74-45C2-B438-714E8CB7AF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0792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0344-09F3-44B2-BC69-B6ECF015E84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DBE17-B85B-4AA1-8429-FEBFB234AA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9092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2558-0FB4-4F52-8D32-B65EBB1A3F4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08E0-4773-42A4-B6BB-0F77CC5710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9132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64B48-8BE6-4CAC-95CB-7807A985A7D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E214-ED7E-4210-9107-173E41D587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48692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3AF7F-63FD-4D06-B7E9-AF080D98C31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2FBB-B234-4BD7-86F6-F5B35B2306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49256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9060-BAE6-431C-8A88-06C683542B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4BEDC-276E-45F8-9CAF-F137BAF28FC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5285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7F47E-7AF4-44EA-8936-1D196F9B00F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3065B-50D0-4ACD-AEA3-A6283E4931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47344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2E31-0EAF-4269-9D42-DDE9616928A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E8ED-0AE3-400A-AA36-91B8F4BF92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9663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672C9-D0D7-47BD-872B-924146419BC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6EEFE-8237-4AB1-B9D7-435D2DE6EF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84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EEB97-F8A3-46EE-94B4-61C00F9F676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0D84-FDD6-47D9-9454-B27A73F5B1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0553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9D70D-9753-4577-98F6-19671532B06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E041A-913F-47AC-A4D9-2D079848AD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374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5EB25-4C3C-4684-B3D7-CFF0CE0DEF2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C3F9-3706-423A-A4A8-4F3CAFD30F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59211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D79ED-F7B0-4832-B542-2D5C40FE6E7A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19D2-2385-4EEE-BF25-58A404CFED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91213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2394-EF61-4540-B71D-C7607CD0FA37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6299-1CF6-47B5-B82E-8C9009D3B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5091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A13B5-9AB5-48BA-BAC1-418FAB91A2C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106CF-834C-4C46-9589-27EAF040B1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701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B3D28-BB5E-4C14-AE56-768ABE460E90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370FB-C077-45D2-BCC1-51CA989697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0707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DC7DA-D336-421A-9C21-87AB3F11D9E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C06D4-E63F-4AAB-9A01-128D764F11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37909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D8305-131B-4B82-BF8C-4452C49D5BD8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038DE-9CDB-4D9A-9909-DB1CBC91EB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5678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582E5-8554-4290-983E-01EC2E60A3EE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A52BF-4A2D-430B-A264-E0ACB25551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706032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657E2-09AC-48A8-A6E8-75766D356942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CF41-DDC1-4761-8A5F-AF8C483DCF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1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A1E29-2167-4942-8537-519A5B65E5A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B3BA-BBEC-47E6-B32E-95BFEC29E5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2547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081BA-FAB5-40DC-A715-12A32F46726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C503C-3F1C-45F3-8EED-9EFE1A5E4D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6950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8853E-1510-4939-82F1-506F576504F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CB78F-2DA2-4CF8-8539-B72438AF23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511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9950-8E14-4009-92F4-C9F5505F877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E6973-142B-4487-9A42-C8C4C9A747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87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E478-DB3B-44BD-A3DD-D4A3A1C256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CDC55-5FCE-4AFE-89E3-C1E2EA453B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00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4A1602-6A0C-4F6C-8A64-A0000506C4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07" r:id="rId1"/>
    <p:sldLayoutId id="2147615908" r:id="rId2"/>
    <p:sldLayoutId id="2147615909" r:id="rId3"/>
    <p:sldLayoutId id="2147615910" r:id="rId4"/>
    <p:sldLayoutId id="2147615911" r:id="rId5"/>
    <p:sldLayoutId id="2147615912" r:id="rId6"/>
    <p:sldLayoutId id="2147615913" r:id="rId7"/>
    <p:sldLayoutId id="2147615914" r:id="rId8"/>
    <p:sldLayoutId id="2147615915" r:id="rId9"/>
    <p:sldLayoutId id="2147615916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7E1057-6C75-4567-BF5D-1244D9BC23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17" r:id="rId1"/>
    <p:sldLayoutId id="2147615918" r:id="rId2"/>
    <p:sldLayoutId id="2147615919" r:id="rId3"/>
    <p:sldLayoutId id="2147615920" r:id="rId4"/>
    <p:sldLayoutId id="2147615921" r:id="rId5"/>
    <p:sldLayoutId id="2147615922" r:id="rId6"/>
    <p:sldLayoutId id="2147615923" r:id="rId7"/>
    <p:sldLayoutId id="2147615924" r:id="rId8"/>
    <p:sldLayoutId id="2147615925" r:id="rId9"/>
    <p:sldLayoutId id="2147615926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A23BD6-15DE-48E4-B16E-6D830917BB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27" r:id="rId1"/>
    <p:sldLayoutId id="2147615928" r:id="rId2"/>
    <p:sldLayoutId id="2147615929" r:id="rId3"/>
    <p:sldLayoutId id="2147615930" r:id="rId4"/>
    <p:sldLayoutId id="2147615931" r:id="rId5"/>
    <p:sldLayoutId id="2147615932" r:id="rId6"/>
    <p:sldLayoutId id="2147615933" r:id="rId7"/>
    <p:sldLayoutId id="2147615934" r:id="rId8"/>
    <p:sldLayoutId id="2147615935" r:id="rId9"/>
    <p:sldLayoutId id="2147615936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49E5BE-E6C0-461E-B73B-44E393A988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37" r:id="rId1"/>
    <p:sldLayoutId id="2147615938" r:id="rId2"/>
    <p:sldLayoutId id="2147615939" r:id="rId3"/>
    <p:sldLayoutId id="2147615940" r:id="rId4"/>
    <p:sldLayoutId id="2147615941" r:id="rId5"/>
    <p:sldLayoutId id="2147615942" r:id="rId6"/>
    <p:sldLayoutId id="2147615943" r:id="rId7"/>
    <p:sldLayoutId id="2147615944" r:id="rId8"/>
    <p:sldLayoutId id="2147615945" r:id="rId9"/>
    <p:sldLayoutId id="2147615946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53BA41-9BE3-42DB-A880-7EB1B0EB29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47" r:id="rId1"/>
    <p:sldLayoutId id="2147615948" r:id="rId2"/>
    <p:sldLayoutId id="2147615949" r:id="rId3"/>
    <p:sldLayoutId id="2147615950" r:id="rId4"/>
    <p:sldLayoutId id="2147615951" r:id="rId5"/>
    <p:sldLayoutId id="2147615952" r:id="rId6"/>
    <p:sldLayoutId id="2147615953" r:id="rId7"/>
    <p:sldLayoutId id="2147615954" r:id="rId8"/>
    <p:sldLayoutId id="2147615955" r:id="rId9"/>
    <p:sldLayoutId id="2147615956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01CA3C2-FE54-4259-8A7E-D809F379D0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57" r:id="rId1"/>
    <p:sldLayoutId id="2147615958" r:id="rId2"/>
    <p:sldLayoutId id="2147615959" r:id="rId3"/>
    <p:sldLayoutId id="2147615960" r:id="rId4"/>
    <p:sldLayoutId id="2147615961" r:id="rId5"/>
    <p:sldLayoutId id="2147615962" r:id="rId6"/>
    <p:sldLayoutId id="2147615963" r:id="rId7"/>
    <p:sldLayoutId id="2147615964" r:id="rId8"/>
    <p:sldLayoutId id="2147615965" r:id="rId9"/>
    <p:sldLayoutId id="2147615966" r:id="rId10"/>
    <p:sldLayoutId id="214761596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C17F82-3F50-47E5-9829-21A0ACD7EC6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5968" r:id="rId1"/>
    <p:sldLayoutId id="2147615969" r:id="rId2"/>
    <p:sldLayoutId id="2147615970" r:id="rId3"/>
    <p:sldLayoutId id="2147615971" r:id="rId4"/>
    <p:sldLayoutId id="2147615972" r:id="rId5"/>
    <p:sldLayoutId id="2147615973" r:id="rId6"/>
    <p:sldLayoutId id="2147615974" r:id="rId7"/>
    <p:sldLayoutId id="2147615975" r:id="rId8"/>
    <p:sldLayoutId id="2147615976" r:id="rId9"/>
    <p:sldLayoutId id="2147615977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5.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29. 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45550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8425" y="2060575"/>
            <a:ext cx="89646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     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100" b="1" spc="-1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spc="-100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100" b="1" spc="-100" dirty="0" err="1" smtClean="0">
                <a:latin typeface="HY헤드라인M" pitchFamily="18" charset="-127"/>
                <a:ea typeface="HY헤드라인M" pitchFamily="18" charset="-127"/>
              </a:rPr>
              <a:t>수두리</a:t>
            </a:r>
            <a:r>
              <a:rPr lang="en-US" altLang="ko-KR" sz="21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spc="-100" dirty="0" smtClean="0">
                <a:latin typeface="HY헤드라인M" pitchFamily="18" charset="-127"/>
                <a:ea typeface="HY헤드라인M" pitchFamily="18" charset="-127"/>
              </a:rPr>
              <a:t>가람</a:t>
            </a:r>
            <a:r>
              <a:rPr lang="en-US" altLang="ko-KR" sz="21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100" b="1" spc="-100" dirty="0" err="1" smtClean="0">
                <a:latin typeface="HY헤드라인M" pitchFamily="18" charset="-127"/>
                <a:ea typeface="HY헤드라인M" pitchFamily="18" charset="-127"/>
              </a:rPr>
              <a:t>하수관로</a:t>
            </a:r>
            <a:r>
              <a:rPr lang="ko-KR" altLang="en-US" sz="21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100" b="1" spc="-100" dirty="0" err="1" smtClean="0">
                <a:latin typeface="HY헤드라인M" pitchFamily="18" charset="-127"/>
                <a:ea typeface="HY헤드라인M" pitchFamily="18" charset="-127"/>
              </a:rPr>
              <a:t>정비사업외</a:t>
            </a:r>
            <a:r>
              <a:rPr lang="ko-KR" altLang="en-US" sz="21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100" b="1" spc="-10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100" b="1" spc="-1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spc="-100" dirty="0" smtClean="0">
                <a:latin typeface="HY헤드라인M" pitchFamily="18" charset="-127"/>
                <a:ea typeface="HY헤드라인M" pitchFamily="18" charset="-127"/>
              </a:rPr>
              <a:t>] / 580</a:t>
            </a:r>
            <a:r>
              <a:rPr lang="ko-KR" altLang="en-US" sz="2100" b="1" spc="-10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1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70" dirty="0" smtClean="0">
                <a:latin typeface="HY헤드라인M" pitchFamily="18" charset="-127"/>
                <a:ea typeface="HY헤드라인M" pitchFamily="18" charset="-127"/>
              </a:rPr>
              <a:t>수의계약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100" b="1" dirty="0" err="1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ko-KR" altLang="en-US" sz="2100" b="1" dirty="0" err="1" smtClean="0">
                <a:latin typeface="HY헤드라인M" pitchFamily="18" charset="-127"/>
                <a:ea typeface="HY헤드라인M" pitchFamily="18" charset="-127"/>
              </a:rPr>
              <a:t>령마을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 배수로 정비공사 외 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dirty="0" smtClean="0">
                <a:latin typeface="HY헤드라인M" pitchFamily="18" charset="-127"/>
                <a:ea typeface="HY헤드라인M" pitchFamily="18" charset="-127"/>
              </a:rPr>
              <a:t>] / 260</a:t>
            </a:r>
            <a:r>
              <a:rPr lang="ko-KR" altLang="en-US" sz="21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1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r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30175" y="4257675"/>
            <a:ext cx="85153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개인지방소득세 확정 신고</a:t>
            </a:r>
            <a:r>
              <a:rPr kumimoji="0" lang="en-US" altLang="ko-KR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납부 운영</a:t>
            </a:r>
            <a:endParaRPr lang="ko-KR" altLang="en-US" sz="27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2023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개인지방소득세 신고 대상자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신고기한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5. 31.(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신고방법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전자신고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홈택스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위택스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방문신고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98425" y="404813"/>
            <a:ext cx="914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4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1. 2023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농촌일손돕기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5. 30.(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 부상리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한영희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복숭아 봉지 씌우기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80160</TotalTime>
  <Words>118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Arial</vt:lpstr>
      <vt:lpstr>HY견고딕</vt:lpstr>
      <vt:lpstr>맑은 고딕</vt:lpstr>
      <vt:lpstr>굴림</vt:lpstr>
      <vt:lpstr>Times New Roman</vt:lpstr>
      <vt:lpstr>Symbol</vt:lpstr>
      <vt:lpstr>HY헤드라인M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12079</cp:revision>
  <cp:lastPrinted>2023-05-24T05:44:04Z</cp:lastPrinted>
  <dcterms:modified xsi:type="dcterms:W3CDTF">2023-08-28T02:03:09Z</dcterms:modified>
</cp:coreProperties>
</file>