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2"/>
  </p:notesMasterIdLst>
  <p:handoutMasterIdLst>
    <p:handoutMasterId r:id="rId13"/>
  </p:handoutMasterIdLst>
  <p:sldIdLst>
    <p:sldId id="5959" r:id="rId9"/>
    <p:sldId id="5957" r:id="rId10"/>
    <p:sldId id="5958" r:id="rId11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A4EEA0-59B9-4D47-8636-3A933B13E6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41CAF149-8EC6-41B5-BC86-A8870F8D8B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DF20-E0B5-4FFA-8BFC-EB0482010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438765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31E2C-EC8D-4961-999F-B89268DFDE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83046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3A52D-70EE-41E4-9673-F01B7CEC74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37400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AD84-9533-4797-836B-8C878D4DCCD5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228F9-BBED-4E28-8373-07B9188787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23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17D4B-71C6-4CCD-98C9-3A449CF4D6C5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34DD7-EE03-4058-9B41-528528AA49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350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3288-3299-41B0-A913-28FA22F059B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EF234-5C35-4621-B76F-7E9D5A39F0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492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0DF62-A580-4EF7-B6E9-5F3C7E34398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2E7A-CE51-4467-B90C-84339880D5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765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3B5A6-3D20-4301-B5FB-FE187B0783DC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AF5C-A908-4862-97C5-8E20C1D4E0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967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20D87-F8CC-4F2A-B9CE-7AA84440900F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D6D93-C11E-448D-83F7-FC0259BD5C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574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E4F4-ED95-4634-A64D-4DF47C69E488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1A9D-A4C6-4CEC-8BDA-B23D6A5BA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816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B807E-EE24-498F-BA5A-2245EA61B94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E18C4-2019-49C0-964F-49F6ECF5CF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594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C6F-1E6B-4403-B26E-E4E394CA9C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871138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1A3FF-556D-4807-8E9A-54154BCEA2F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AC70-2948-41DE-A860-5632AE1F10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89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06D4-AA49-49CB-B2DD-529C6EA17C9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B918-E517-4B08-95EF-6A2349D3B9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345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27269-6F58-443C-8B25-BE5F2D2EEAF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7B4C-458D-4E43-8383-CE46F5B2D6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223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FB77-3F8B-4B97-A071-60DFABBB3EBF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0A8D6-D110-447A-9872-3677BEC355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9727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D4F5-8B71-4BC0-9596-840C8F64505F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1CCD-A1CB-48B3-BEFF-7CE47F533C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472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CA8D2-2835-4973-8D2F-E104D73CCD35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76351-7F83-4EDC-A223-3CAA090B85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0123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9C778-D03C-4F68-A075-D4183651CC42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43E83-1618-41CB-AC24-7ADD7220B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237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58777-12C8-4366-A191-409A726FD0B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1930-63EC-443D-8F61-89BC44C3D3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423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ADD3-1176-429B-AFD3-BF2ED14C3AE8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AA38C-B673-4EBD-BF4A-21396FFD6D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921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4CD9F-76BE-4317-95B5-A3E4FF4EF3B1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043D2-AA45-4663-A00E-E1F517CA15B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541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C1868-1835-4B90-A476-B6B228A551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27892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F504-1A6D-4ACF-B16E-8C9C5C844316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8CD54-3EFD-41C2-8F91-F11C00EE08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1266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46CA2-D223-4FC2-8480-F7E04FF37BFE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5A09-9226-47DB-910D-5FAA137360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5802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3E62-90AF-45A7-9E1D-AFD83B62D07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F97D6-9071-4A4A-B812-A611BC431D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7378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00EA-82E0-41B3-AB4F-91785B5230AB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26D47-1BA2-419C-BF8B-9BB99F050A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71607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C12B-325C-4A5D-AB6B-925B10530452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D6DF7-D6B7-482C-B8FE-62CF3C34CC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119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EF86-6057-4D83-8C80-CAA9CC3F324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5A849-68F7-474A-8D5A-E86BE0B089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6753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C52BC-76A2-41C4-A2F0-2F675BB1602E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B1F14-7A63-4AA0-BBFC-A43E118EAE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5125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BA1D7-A5DC-49D4-9640-BAA840CD8014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24B3-90FB-46D6-B4EF-4049BE3A43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05983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3B2E0-8036-4280-B103-74CA7CE4F970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5AA7-EB8C-44D2-B0F5-7B276A4234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690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2A0C-93F1-4AE2-98ED-6F4311BB2D19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F4D3-8296-42C3-B9D6-06A1489233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6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2BF7F-EB4C-437D-9193-D1564D1E5F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8007004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1EF5-8F8F-4221-A289-0C87BB64CC17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DB650-DA34-467C-B3CC-F69BEF00F8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398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0F8E3A2-FBD4-4FAE-8E6F-093833F61C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143474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33F51BB-F3EA-4BDB-88C2-EFAF45B420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8108984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54BEFBC-5043-43FC-A714-317EF9EBFA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515188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9EAA051-D490-40B7-A356-9FFF019A0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28409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069789D-F8FB-4B87-AA5E-BFAA2AE023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3554694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D030BE1-451C-4258-A366-4D94C40D11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0327439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698E16B-E5EA-4216-8527-D9185D1AC0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533208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74ED608-FF43-49D2-916E-5BEAE63062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842562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5EB1DF-0DAF-4A6A-89D8-D1D426C38E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3507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6332-C1B2-4779-B675-6C8708C215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29501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0BAA93D-6ECD-4D33-9DDC-862621D80A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422580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6BB3-84C8-48B0-83E8-BBE6EBE07497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B4D4-6FBE-4044-AFCE-24AEA93CEA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1249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03664-5D9F-45F5-A1A9-09C29BA03AAE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46C1-78F8-480E-B779-74E888400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7206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C0A52-3391-434A-A6B0-0F4C895B7E54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CA02-97AA-4BD6-8799-8C39DD093C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48293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9188-6FE6-4595-BB11-9B93D1423FAF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7F3F-5EA8-4783-B9D7-086F12F71B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5505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7937B-CD4B-476A-B09D-73C6BD64593C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D3B0A-E9EA-4486-800F-6A63922B6B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4268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5230-9825-4F9F-AE0B-5CBDA476FD67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B055B-8E9B-4F13-B19F-702B0A66D8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94924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DE40-62A4-4CA1-9D38-17773FDCD0BB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300CA-7105-4761-8DA1-237D2C0892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42800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D6B6-6120-42B2-B07B-6C283FD7ED9F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9981-D8F2-44C4-BE60-CD6CC91DCC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3223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3156-316E-4013-8B94-A5B26DC46FC4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AC253-2E59-47D6-83FC-2FB9BD3015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94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C43E-FBE7-4167-A8F0-4270AA6597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053846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FE2BE-8F85-4F87-8ADC-BB87BAF46EF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C679F-AF9C-40F0-B6FB-ECA3419FE1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03802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84516-63C0-4E06-AF24-DFCE9871EE3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78315-B2DA-43BC-BC2D-5F8FCE0EF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509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8786-3BFC-4D71-B3B0-45B1AD98086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D59A7-22F2-4CFD-807F-6759FB7577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739317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EDFB-29F9-4CD4-8155-DE510B7E368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5902-F9C6-456F-9550-CACCB09DC7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0712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AEE-3B59-493A-88FD-69D06E8431F6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50B8-59CA-45F8-AD6B-99B1607055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785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1E724-8391-4A73-B1FD-9A1E0A21B0EA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1483-9AE9-4D0F-94D2-5C8E0F7B0D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53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F4738-1474-4A91-97A8-28952BAC3998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8D0A-5F9D-4CE3-9FA2-E52D5C8A03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01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0229B-E802-4E0C-BE7D-0B82614C4343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2F13-D796-4040-BA4C-E541B9896B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6135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3E7C8-36E0-43A2-A7D9-963F29C77276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2B18-85DD-441B-B86E-766998ACB5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059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C572-38BD-4B7E-BF1C-4254CE7D1AEB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83B8D-D59C-4AB2-8E90-33A1CD02C7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37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33F2-0191-4197-BB9A-191553C7D2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423623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214E-EB1D-40B6-97D3-0C3F1D1BF605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C18DB-9D3C-4075-A5D3-622682AD25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342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29D2-0159-4862-88DE-5FC55B0E361D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C9E84-B8E2-454F-B0DA-B0665B922D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36677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9509B-D492-4A6A-AB63-6CA865500393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6BC8F-F674-46DE-B0EF-5208D931BA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32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9422-13AD-4050-9CB5-A8D37ADA7AD3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1959-C1B4-4B0F-8715-2F6A40EDE4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36976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16F97-6DA0-4464-BF61-CED7214B1FA6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F0B2C-D048-4D03-BC96-C8920DE46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27740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601C-6BAD-40C0-AE3F-3268D7B5652E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D9347-4857-4B58-9928-4459164887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5671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9CBEB-27F4-4CF9-938D-F2E9EA661347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BE378-C65F-42DA-A52E-37DC81B1B6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1221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6DC9B-E731-4DE0-878B-782C99874272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4E9E1-6120-4066-9DD4-7DB3BF97A4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83548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3AF70-BC75-4271-9E58-380E490ADA8B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A75BE-A8C8-464D-8DE6-4206D54A66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5319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10006-6B43-499F-8F34-476A1889EE7B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B501-BAAE-4536-90B8-2689EE63BD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92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614E9-89F7-41EF-B518-7AC5BB4E55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190195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6FE5-977B-494F-86B5-E91082325917}" type="datetimeFigureOut">
              <a:rPr lang="ko-KR" altLang="en-US"/>
              <a:pPr>
                <a:defRPr/>
              </a:pPr>
              <a:t>2023-05-03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E2EF-F831-47D3-9705-1292A0595F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9C0D6-2503-4F8B-BE14-3DC5B98201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94778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4841E750-9D17-4ED4-935D-6384B2AE67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18" r:id="rId1"/>
    <p:sldLayoutId id="2147622419" r:id="rId2"/>
    <p:sldLayoutId id="2147622420" r:id="rId3"/>
    <p:sldLayoutId id="2147622421" r:id="rId4"/>
    <p:sldLayoutId id="2147622422" r:id="rId5"/>
    <p:sldLayoutId id="2147622423" r:id="rId6"/>
    <p:sldLayoutId id="2147622424" r:id="rId7"/>
    <p:sldLayoutId id="2147622425" r:id="rId8"/>
    <p:sldLayoutId id="2147622426" r:id="rId9"/>
    <p:sldLayoutId id="2147622427" r:id="rId10"/>
    <p:sldLayoutId id="214762242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9C827D-28F5-4E44-8F84-08CEC36EF6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29" r:id="rId1"/>
    <p:sldLayoutId id="2147622430" r:id="rId2"/>
    <p:sldLayoutId id="2147622431" r:id="rId3"/>
    <p:sldLayoutId id="2147622432" r:id="rId4"/>
    <p:sldLayoutId id="2147622433" r:id="rId5"/>
    <p:sldLayoutId id="2147622434" r:id="rId6"/>
    <p:sldLayoutId id="2147622435" r:id="rId7"/>
    <p:sldLayoutId id="2147622436" r:id="rId8"/>
    <p:sldLayoutId id="2147622437" r:id="rId9"/>
    <p:sldLayoutId id="214762243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D240BE-EC13-48FA-8224-DA8767D900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39" r:id="rId1"/>
    <p:sldLayoutId id="2147622440" r:id="rId2"/>
    <p:sldLayoutId id="2147622441" r:id="rId3"/>
    <p:sldLayoutId id="2147622442" r:id="rId4"/>
    <p:sldLayoutId id="2147622443" r:id="rId5"/>
    <p:sldLayoutId id="2147622444" r:id="rId6"/>
    <p:sldLayoutId id="2147622445" r:id="rId7"/>
    <p:sldLayoutId id="2147622446" r:id="rId8"/>
    <p:sldLayoutId id="2147622447" r:id="rId9"/>
    <p:sldLayoutId id="214762244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831F80-6081-45BD-8C32-2D1AC53BDE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49" r:id="rId1"/>
    <p:sldLayoutId id="2147622450" r:id="rId2"/>
    <p:sldLayoutId id="2147622451" r:id="rId3"/>
    <p:sldLayoutId id="2147622452" r:id="rId4"/>
    <p:sldLayoutId id="2147622453" r:id="rId5"/>
    <p:sldLayoutId id="2147622454" r:id="rId6"/>
    <p:sldLayoutId id="2147622455" r:id="rId7"/>
    <p:sldLayoutId id="2147622456" r:id="rId8"/>
    <p:sldLayoutId id="2147622457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9719C451-B356-4E6A-BB30-E4621758BF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58" r:id="rId1"/>
    <p:sldLayoutId id="2147622459" r:id="rId2"/>
    <p:sldLayoutId id="2147622460" r:id="rId3"/>
    <p:sldLayoutId id="2147622461" r:id="rId4"/>
    <p:sldLayoutId id="2147622462" r:id="rId5"/>
    <p:sldLayoutId id="2147622463" r:id="rId6"/>
    <p:sldLayoutId id="2147622464" r:id="rId7"/>
    <p:sldLayoutId id="2147622465" r:id="rId8"/>
    <p:sldLayoutId id="2147622466" r:id="rId9"/>
    <p:sldLayoutId id="2147622467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E92CC5-12AC-4886-88CE-550F9444F5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68" r:id="rId1"/>
    <p:sldLayoutId id="2147622469" r:id="rId2"/>
    <p:sldLayoutId id="2147622470" r:id="rId3"/>
    <p:sldLayoutId id="2147622471" r:id="rId4"/>
    <p:sldLayoutId id="2147622472" r:id="rId5"/>
    <p:sldLayoutId id="2147622473" r:id="rId6"/>
    <p:sldLayoutId id="2147622474" r:id="rId7"/>
    <p:sldLayoutId id="2147622475" r:id="rId8"/>
    <p:sldLayoutId id="2147622476" r:id="rId9"/>
    <p:sldLayoutId id="214762247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3149C86-8398-4866-857A-03488E0776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78" r:id="rId1"/>
    <p:sldLayoutId id="2147622479" r:id="rId2"/>
    <p:sldLayoutId id="2147622480" r:id="rId3"/>
    <p:sldLayoutId id="2147622481" r:id="rId4"/>
    <p:sldLayoutId id="2147622482" r:id="rId5"/>
    <p:sldLayoutId id="2147622483" r:id="rId6"/>
    <p:sldLayoutId id="2147622484" r:id="rId7"/>
    <p:sldLayoutId id="2147622485" r:id="rId8"/>
    <p:sldLayoutId id="2147622486" r:id="rId9"/>
    <p:sldLayoutId id="214762248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120552-FBFA-443C-B5F2-FC96B1BC21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22488" r:id="rId1"/>
    <p:sldLayoutId id="2147622489" r:id="rId2"/>
    <p:sldLayoutId id="2147622490" r:id="rId3"/>
    <p:sldLayoutId id="2147622491" r:id="rId4"/>
    <p:sldLayoutId id="2147622492" r:id="rId5"/>
    <p:sldLayoutId id="2147622493" r:id="rId6"/>
    <p:sldLayoutId id="2147622494" r:id="rId7"/>
    <p:sldLayoutId id="2147622495" r:id="rId8"/>
    <p:sldLayoutId id="2147622496" r:id="rId9"/>
    <p:sldLayoutId id="214762249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30.)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227386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11113" y="188913"/>
            <a:ext cx="9134476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eaLnBrk="1" latinLnBrk="1" hangingPunct="1">
              <a:lnSpc>
                <a:spcPct val="120000"/>
              </a:lnSpc>
              <a:buClr>
                <a:srgbClr val="FFFFFF"/>
              </a:buClr>
              <a:buSzPct val="60000"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지방세정보화 사업 위탁 협약 체결</a:t>
            </a: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변경</a:t>
            </a: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8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4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위탁업무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지방세정보시스템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수탁자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한국지역정보개발원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협약금액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: 53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(4. 28.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납부기한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sz="240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4911725"/>
            <a:ext cx="9144000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latinLnBrk="0"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·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물품 전자입찰 및 수의계약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입        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찰 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:  36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황간 </a:t>
            </a:r>
            <a:r>
              <a:rPr lang="ko-KR" altLang="en-US" sz="2200" b="1" spc="-250" dirty="0" err="1">
                <a:latin typeface="HY헤드라인M" pitchFamily="18" charset="-127"/>
                <a:ea typeface="HY헤드라인M" pitchFamily="18" charset="-127"/>
              </a:rPr>
              <a:t>올뱅이국밥거리정비사업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)/1,670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백만 </a:t>
            </a: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200" b="1" spc="-2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:  63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200" b="1" spc="-250" dirty="0" err="1">
                <a:latin typeface="HY헤드라인M" pitchFamily="18" charset="-127"/>
                <a:ea typeface="HY헤드라인M" pitchFamily="18" charset="-127"/>
              </a:rPr>
              <a:t>하수관로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우수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spc="-250" dirty="0" err="1">
                <a:latin typeface="HY헤드라인M" pitchFamily="18" charset="-127"/>
                <a:ea typeface="HY헤드라인M" pitchFamily="18" charset="-127"/>
              </a:rPr>
              <a:t>준설사업외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50" dirty="0">
                <a:latin typeface="HY헤드라인M" pitchFamily="18" charset="-127"/>
                <a:ea typeface="HY헤드라인M" pitchFamily="18" charset="-127"/>
              </a:rPr>
              <a:t>)/820</a:t>
            </a:r>
            <a:r>
              <a:rPr lang="ko-KR" altLang="en-US" sz="2200" b="1" spc="-250" dirty="0">
                <a:latin typeface="HY헤드라인M" pitchFamily="18" charset="-127"/>
                <a:ea typeface="HY헤드라인M" pitchFamily="18" charset="-127"/>
              </a:rPr>
              <a:t>백만 </a:t>
            </a: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원</a:t>
            </a:r>
            <a:endParaRPr lang="ko-KR" altLang="en-US" sz="2200" b="1" spc="-2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2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113" y="2565400"/>
            <a:ext cx="898683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결산검사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재정집행 적정성 여부 검사</a:t>
            </a:r>
          </a:p>
          <a:p>
            <a:pPr marL="914400" lvl="1" indent="-457200" algn="r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11113" y="115888"/>
            <a:ext cx="913288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지방세 체납자 전국 재산 조회 및 압류</a:t>
            </a:r>
            <a:endParaRPr lang="ko-KR" altLang="en-US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30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 이상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체납자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(584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/1,027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원)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전국재산 조회후 체납자 부동산 압류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2365375"/>
            <a:ext cx="88931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5. 2023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개별주택가격 결정</a:t>
            </a:r>
            <a:r>
              <a:rPr lang="en-US" altLang="ko-KR">
                <a:solidFill>
                  <a:srgbClr val="0000FF"/>
                </a:solidFill>
                <a:latin typeface="Arial" panose="020B0604020202020204" pitchFamily="34" charset="0"/>
                <a:ea typeface="HY견고딕" panose="02030600000101010101" pitchFamily="18" charset="-127"/>
              </a:rPr>
              <a:t>·</a:t>
            </a:r>
            <a:r>
              <a:rPr lang="ko-KR" altLang="en-US">
                <a:solidFill>
                  <a:srgbClr val="0000FF"/>
                </a:solidFill>
                <a:latin typeface="Arial" panose="020B0604020202020204" pitchFamily="34" charset="0"/>
                <a:ea typeface="HY견고딕" panose="02030600000101010101" pitchFamily="18" charset="-127"/>
              </a:rPr>
              <a:t>공시</a:t>
            </a:r>
            <a:endParaRPr lang="en-US" altLang="ko-KR" sz="240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4.28.(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15,149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홈페이지 및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rPr>
              <a:t>·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게시판 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개별주택가격 결정 사실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이의신청 방법 등 공시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75992</TotalTime>
  <Words>190</Words>
  <Application>Microsoft Office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3</vt:i4>
      </vt:variant>
    </vt:vector>
  </HeadingPairs>
  <TitlesOfParts>
    <vt:vector size="20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11773</cp:revision>
  <cp:lastPrinted>2023-03-29T06:59:26Z</cp:lastPrinted>
  <dcterms:modified xsi:type="dcterms:W3CDTF">2023-05-03T06:53:05Z</dcterms:modified>
</cp:coreProperties>
</file>