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3"/>
  </p:notesMasterIdLst>
  <p:handoutMasterIdLst>
    <p:handoutMasterId r:id="rId14"/>
  </p:handoutMasterIdLst>
  <p:sldIdLst>
    <p:sldId id="6041" r:id="rId9"/>
    <p:sldId id="6038" r:id="rId10"/>
    <p:sldId id="6039" r:id="rId11"/>
    <p:sldId id="6040" r:id="rId12"/>
  </p:sldIdLst>
  <p:sldSz cx="9144000" cy="6858000" type="screen4x3"/>
  <p:notesSz cx="6797675" cy="99266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8" autoAdjust="0"/>
    <p:restoredTop sz="99447" autoAdjust="0"/>
  </p:normalViewPr>
  <p:slideViewPr>
    <p:cSldViewPr>
      <p:cViewPr varScale="1">
        <p:scale>
          <a:sx n="111" d="100"/>
          <a:sy n="111" d="100"/>
        </p:scale>
        <p:origin x="1392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A2034479-3489-4FFE-A259-1FD795D43A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2727120F-1CB1-41C4-9767-9C7B9E3376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ACEB4-2A53-40CE-A732-BB2E599D14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77418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56C8C-7A45-4336-A31D-CF0E667B9E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011759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09657-8CF3-4272-A79A-DB9BFB66F7A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63604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8319-5569-4AD5-9516-341DE15A8D7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9350B-938C-4474-B070-1F5C7CFCF1E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1790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43757-EE7A-40F9-AEAD-7B2467B9E63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601C7-8900-40C3-BB22-AFD5BB80DF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6615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D47DA-AE2F-45FC-B65A-EAD506EBB66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6976A-0A61-439D-B456-4D61C34EF13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065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23450-EED8-4FF4-85E2-A69CA1BAFCB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21BA1-6686-4C6F-BED3-184C76E460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2775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C3CD3-B2FC-46C9-9873-4F86AA93141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5D7F9-EFD1-4153-8F50-C3ACD672915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0805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7C188-DBDC-4479-BA83-44E4699CA1E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3DDFA-BD16-4DF1-9A2D-3642FC7A1A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4531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EFBC2-B619-4EC0-9A22-55B3AB81667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BB73C-44D2-435E-96A7-9AD3B20A6CE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1252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C19D5-229F-481D-8E98-27399BB81F9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5AA1A-6E89-449D-B82B-3F982A0DD7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667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032E4-EB10-441D-859C-E074C781366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634621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860CC-8BAD-4D2A-A9C7-C58EF29E658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CEBAC-CC84-4856-BDA2-EF1C2E6C14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81954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717BF-7AFC-4978-B04B-00E01A37FE3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CC95-C680-468B-8B99-DBCB79EAA27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4771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142FF-75E4-4255-A94C-5743EEB0244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E0B28-BDAD-45F8-91AC-445B1B14C92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70917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4C148-5D7C-4336-AA8C-E646EC7D037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A8B49-8559-4817-AAAD-F7057F2F94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40107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AC0EA-0F75-48A5-97AD-AAB7F7FDD3D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FAEC1-A570-4655-A888-6A6F5F5836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03308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04DC6-2B2D-4470-ACC7-3742B993925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D067B-FC2F-4C38-8286-A77A56002B2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01080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F4F9B-51F1-4E34-9DE4-3618D62556F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9155A-C33E-427A-BD74-FD39FC7D1AD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3963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52BAF-45C1-4A32-8796-A9D2B7A3BAA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99E8E-5A8B-4D75-A7F8-39F19E12E1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7578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C333E-F5DD-4859-BFC4-6FAEDB83BB5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B813F-D67D-4F28-AADC-576235BD158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8212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AF086-34D7-493A-BF6B-34A6787A3D3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57F1E-1D1D-434F-AFB5-68CCFC82B07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321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4FE2F-330A-4260-867B-0E001AE555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2359153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E41EA-03AB-4253-9D7D-FDA176CBE67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CB9D6-49CC-43FF-9388-6CE8F2C8DA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44196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98325-6E54-4228-942D-A14E504E300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0613E-2CBC-44E7-A67D-C9C857CBBA2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88074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440D-6AD7-4173-8D70-EE2D50D89A0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E0CE6-D08D-45DF-AC95-F4282499AB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83206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7C762-5A7E-4E7A-A7CF-3460758289D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B9B1C-EC68-42CA-A2E1-D27978E3638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36930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5E61E-3114-4F22-B3F2-5F7D138B67D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2F965-41EC-4B04-A79A-C51F441945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5226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11A78-1B1D-4FF6-AF55-C58A285729B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E5090-E75B-4524-9148-0FCF71DBF6A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66048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5B37C-35AF-4DA1-ABDF-542592C08E7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C7061-591A-4105-B989-899F9315628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39896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9FEF2-8AA8-4BF6-9BCF-6C0D9BD7352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0EE71-907B-415E-818E-DE1B0BFE1A7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72341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DC815-8A7E-4433-9388-09CB7C73A78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78D2D-08AC-44B4-89DD-00816FE5377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50352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F632A-04A8-4A89-B781-8D7DF37D0CB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7E2B1-C811-4A22-BDD1-72FF6E6195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4552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6B98B-99FA-4EA3-8A33-F8D05D6CC5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6810176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1B6F4-22CB-4293-84FB-0892E366FC9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22B33-9723-451F-A31D-464CC3B57C2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98722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C7AC67BC-F45B-432A-BC59-BCED4E682A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5682313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CF64F5F-5768-4F28-A8FB-7D4C04A55D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60624944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499C7D3-8C6F-4853-BD27-FC25BE52AF7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4988974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0EBC6CC-B57C-4D7A-A611-1CB1F2FD045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58820530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0F50D68-E731-4101-A5F9-1A61B78A4FB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1421455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36F2CEF-F00B-41D4-9178-CD835EA8DD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65629557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0C56F92-0922-4E89-91A4-BA527F51C06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15742068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E98EEDB-CAE0-4CFB-A904-E25800D50C6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5120234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D852858-1184-44B9-9958-3B53565E3B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178049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76985-FC99-4C64-ACB0-543F1F735C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0864890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FBB7C9F-917C-472A-996B-FF5D86A4BF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61791534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C1F68-D6DC-441E-A045-1A60A3744E2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363C8-1D0E-4A71-8140-68144EEABE8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74240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C04C4-ACCF-416A-AFFC-ED0BBF843D2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1C127-7BA5-4A01-A76E-DFCAFE41A7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092985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3B6F9-4E2E-4AB3-8895-211531532C2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B2EFA-4289-472A-A363-338C21B69F3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51177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32DF7-D16B-44F3-8BB6-3B1CCB8091F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F094B-734A-432E-894B-86009CE81F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9540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1C9BC-F21F-41AB-B6FD-D5E59E2DACA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15297-351D-438B-9BF6-84B564A29CD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79071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1CD4A-9C1A-487D-B83C-1DFF807F1F6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C279D-2B42-492D-A465-17BF2F23263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514955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6967F-9F95-4759-8AC9-E196D04C223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A6913-3726-4814-8C1F-78A84A329CF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002124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8BB86-17F3-4396-8B8B-399EE21712D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CACB-4AC2-460B-9A63-0660305C56F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127994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345A-BFD1-40ED-A511-1F763E62CD2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0BE5C-300D-4592-BC46-7EB3FE0DF39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6495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8598C-20BC-426F-B41C-37ADD27824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91423466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CA573-34F6-4ADC-BB1E-7F686206148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1C7D8-2817-4D53-BB0B-8E36D130DD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39652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A58AE-B83D-4212-ADC8-9CE11A2B9BA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D013C-F0E6-4E23-965C-857472993E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14059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393AD-C6DC-4F29-8F7D-F99D16810A3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DEB03-2727-4ACA-9318-DD8DC542A5E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983649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5B7E6-1D24-4536-8EB7-9ADDDAC8B59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48548-120D-4A1F-A8DE-375D1FCA40A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459282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62FEE-1EA5-4FBE-BC3F-33E0F32151E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55EDC-0F56-4BC9-8700-BD2856FDC7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407896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FA21-7993-4185-B2AE-CA92BC87080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68239-A169-4B38-8A08-F1DEE311D4C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905592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53709-8BF9-4EEA-8EC0-DD9B79DDEED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6AF52-B96C-4336-AC44-D3B0E08A779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93175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C2E29-38B7-498C-93F6-7E08E9E7BC5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9E41-C716-4126-838E-D875878371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20562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1AEFD-F6AA-4344-B2C7-92D0CCDE93E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12D65-24E0-49C5-AAC4-82D54DE3E1F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14380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83E13-49F1-4857-B203-2AE6CD93EBB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F2954-1A77-4F43-8EA3-87DD80BBFE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579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F3019-97E3-4B8E-BF6E-5FE92AABEEA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5336477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F036B-EF73-4428-8037-707CF9FDBBB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BF24B-A767-4641-8779-B8C453F1A0A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507631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3FD64-9485-4DC9-AD9B-BADB848C4D1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588D8-1C95-4C6A-89FB-F3BAC029921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931232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1BC19-532B-40E4-9A29-FB90FC0B89E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0DAC3-7E0F-41B1-ABA8-1277F48507E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032920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70A54-BFCE-40B2-9974-44944D4C691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74447-264D-44AA-BA60-4213C56ED5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786793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A0F94-2323-4C42-99F1-DCBD6361D6B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EBF7B-C103-4904-B3A5-7CB4B927B7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235346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A8290-063F-48C0-AB19-E617EBAC8D2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36D22-4AC2-4E34-ACA4-4B37154C35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901147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F3948-519E-40A0-9ECB-FBF2C295341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C2D4-B6FE-49E0-A07C-C0F50D4977E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41671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CE0D3-5859-4580-91D6-25C0805B49D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0643D-B50A-4205-B3E7-DA76D3ADCC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701960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00DD1-E94D-4DDB-8122-42A9714B5F6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3D842-6C1C-41B1-B2D8-54D6A1160BE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37410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0EB3A-EBE7-440B-AE98-427320D0051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DCF89-5075-410E-A542-EBB85E76052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7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3449B-13BF-4797-A627-9614321D7D8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5481339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CAE95-645D-4067-9E25-E1D3A27F9F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B0295-0925-49DA-A5B2-6539295DC03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631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3C295-3B53-4923-9E62-8FBE71FF0D9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1238709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203FFFD6-41A4-4400-8E48-5EDB810CAD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0210" r:id="rId1"/>
    <p:sldLayoutId id="2147610211" r:id="rId2"/>
    <p:sldLayoutId id="2147610212" r:id="rId3"/>
    <p:sldLayoutId id="2147610213" r:id="rId4"/>
    <p:sldLayoutId id="2147610214" r:id="rId5"/>
    <p:sldLayoutId id="2147610215" r:id="rId6"/>
    <p:sldLayoutId id="2147610216" r:id="rId7"/>
    <p:sldLayoutId id="2147610217" r:id="rId8"/>
    <p:sldLayoutId id="2147610218" r:id="rId9"/>
    <p:sldLayoutId id="2147610219" r:id="rId10"/>
    <p:sldLayoutId id="2147610220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1F7EC5E-451F-4569-A731-07291239D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0221" r:id="rId1"/>
    <p:sldLayoutId id="2147610222" r:id="rId2"/>
    <p:sldLayoutId id="2147610223" r:id="rId3"/>
    <p:sldLayoutId id="2147610224" r:id="rId4"/>
    <p:sldLayoutId id="2147610225" r:id="rId5"/>
    <p:sldLayoutId id="2147610226" r:id="rId6"/>
    <p:sldLayoutId id="2147610227" r:id="rId7"/>
    <p:sldLayoutId id="2147610228" r:id="rId8"/>
    <p:sldLayoutId id="2147610229" r:id="rId9"/>
    <p:sldLayoutId id="2147610230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6F7BE38-15DC-4D92-8FDC-D688EF4003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0231" r:id="rId1"/>
    <p:sldLayoutId id="2147610232" r:id="rId2"/>
    <p:sldLayoutId id="2147610233" r:id="rId3"/>
    <p:sldLayoutId id="2147610234" r:id="rId4"/>
    <p:sldLayoutId id="2147610235" r:id="rId5"/>
    <p:sldLayoutId id="2147610236" r:id="rId6"/>
    <p:sldLayoutId id="2147610237" r:id="rId7"/>
    <p:sldLayoutId id="2147610238" r:id="rId8"/>
    <p:sldLayoutId id="2147610239" r:id="rId9"/>
    <p:sldLayoutId id="2147610240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B5E5725-832D-47D8-B550-0C298666A5E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0241" r:id="rId1"/>
    <p:sldLayoutId id="2147610242" r:id="rId2"/>
    <p:sldLayoutId id="2147610243" r:id="rId3"/>
    <p:sldLayoutId id="2147610244" r:id="rId4"/>
    <p:sldLayoutId id="2147610245" r:id="rId5"/>
    <p:sldLayoutId id="2147610246" r:id="rId6"/>
    <p:sldLayoutId id="2147610247" r:id="rId7"/>
    <p:sldLayoutId id="2147610248" r:id="rId8"/>
    <p:sldLayoutId id="2147610249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41516DF9-03EB-496E-9776-1DAD93CA612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0250" r:id="rId1"/>
    <p:sldLayoutId id="2147610251" r:id="rId2"/>
    <p:sldLayoutId id="2147610252" r:id="rId3"/>
    <p:sldLayoutId id="2147610253" r:id="rId4"/>
    <p:sldLayoutId id="2147610254" r:id="rId5"/>
    <p:sldLayoutId id="2147610255" r:id="rId6"/>
    <p:sldLayoutId id="2147610256" r:id="rId7"/>
    <p:sldLayoutId id="2147610257" r:id="rId8"/>
    <p:sldLayoutId id="2147610258" r:id="rId9"/>
    <p:sldLayoutId id="2147610259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B2BEFC2-A7FD-4776-B29B-EC991B5510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0260" r:id="rId1"/>
    <p:sldLayoutId id="2147610261" r:id="rId2"/>
    <p:sldLayoutId id="2147610262" r:id="rId3"/>
    <p:sldLayoutId id="2147610263" r:id="rId4"/>
    <p:sldLayoutId id="2147610264" r:id="rId5"/>
    <p:sldLayoutId id="2147610265" r:id="rId6"/>
    <p:sldLayoutId id="2147610266" r:id="rId7"/>
    <p:sldLayoutId id="2147610267" r:id="rId8"/>
    <p:sldLayoutId id="2147610268" r:id="rId9"/>
    <p:sldLayoutId id="214761026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F96414B-1600-4F78-9227-E83E2D0477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0270" r:id="rId1"/>
    <p:sldLayoutId id="2147610271" r:id="rId2"/>
    <p:sldLayoutId id="2147610272" r:id="rId3"/>
    <p:sldLayoutId id="2147610273" r:id="rId4"/>
    <p:sldLayoutId id="2147610274" r:id="rId5"/>
    <p:sldLayoutId id="2147610275" r:id="rId6"/>
    <p:sldLayoutId id="2147610276" r:id="rId7"/>
    <p:sldLayoutId id="2147610277" r:id="rId8"/>
    <p:sldLayoutId id="2147610278" r:id="rId9"/>
    <p:sldLayoutId id="214761027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9E76F35-B2B2-4433-8AD2-051EA2D2F8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0280" r:id="rId1"/>
    <p:sldLayoutId id="2147610281" r:id="rId2"/>
    <p:sldLayoutId id="2147610282" r:id="rId3"/>
    <p:sldLayoutId id="2147610283" r:id="rId4"/>
    <p:sldLayoutId id="2147610284" r:id="rId5"/>
    <p:sldLayoutId id="2147610285" r:id="rId6"/>
    <p:sldLayoutId id="2147610286" r:id="rId7"/>
    <p:sldLayoutId id="2147610287" r:id="rId8"/>
    <p:sldLayoutId id="2147610288" r:id="rId9"/>
    <p:sldLayoutId id="214761028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2023.  6.  1.  ~  6.  30.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3945810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80963" y="333375"/>
            <a:ext cx="9117012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536575" algn="l"/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536575" algn="l"/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kumimoji="0"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월 자동차세</a:t>
            </a: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정기분</a:t>
            </a: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부과 징수</a:t>
            </a:r>
            <a:endParaRPr lang="ko-KR" altLang="en-US" sz="270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15,134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1,541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납부기간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6.16. ~ 6.30.</a:t>
            </a:r>
            <a:endParaRPr lang="en-US" altLang="ko-KR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None/>
            </a:pPr>
            <a:endParaRPr lang="en-US" altLang="ko-KR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0963" y="2420938"/>
            <a:ext cx="9144000" cy="170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회계연도 주민이 알기 쉬운 결산서 제작 및 배부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just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월중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각 부서 및 읍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면 배부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(200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및 홈페이지 게시 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0963" y="4564063"/>
            <a:ext cx="9144000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전자입찰 및 수의계약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200" dirty="0" smtClean="0">
                <a:latin typeface="HY헤드라인M" pitchFamily="18" charset="-127"/>
                <a:ea typeface="HY헤드라인M" pitchFamily="18" charset="-127"/>
              </a:rPr>
              <a:t>입        찰 </a:t>
            </a:r>
            <a:r>
              <a:rPr lang="en-US" altLang="ko-KR" sz="2400" b="1" spc="-20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물한계곡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주차장 화장실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리모델링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공사외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                              / 1,200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250" dirty="0" smtClean="0">
                <a:latin typeface="HY헤드라인M" pitchFamily="18" charset="-127"/>
                <a:ea typeface="HY헤드라인M" pitchFamily="18" charset="-127"/>
              </a:rPr>
              <a:t>수의계약  </a:t>
            </a:r>
            <a:r>
              <a:rPr lang="en-US" altLang="ko-KR" sz="2400" b="1" spc="-250" dirty="0" smtClean="0">
                <a:latin typeface="HY헤드라인M" pitchFamily="18" charset="-127"/>
                <a:ea typeface="HY헤드라인M" pitchFamily="18" charset="-127"/>
              </a:rPr>
              <a:t>:  46</a:t>
            </a:r>
            <a:r>
              <a:rPr lang="ko-KR" altLang="en-US" sz="2400" b="1" spc="-250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spc="-2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25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spc="-250" dirty="0" smtClean="0">
                <a:latin typeface="HY헤드라인M" pitchFamily="18" charset="-127"/>
                <a:ea typeface="HY헤드라인M" pitchFamily="18" charset="-127"/>
              </a:rPr>
              <a:t> 일원 인도 </a:t>
            </a:r>
            <a:r>
              <a:rPr lang="ko-KR" altLang="en-US" sz="2400" b="1" spc="-250" dirty="0" err="1" smtClean="0">
                <a:latin typeface="HY헤드라인M" pitchFamily="18" charset="-127"/>
                <a:ea typeface="HY헤드라인M" pitchFamily="18" charset="-127"/>
              </a:rPr>
              <a:t>정비공사외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45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550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ChangeArrowheads="1"/>
          </p:cNvSpPr>
          <p:nvPr/>
        </p:nvSpPr>
        <p:spPr bwMode="auto">
          <a:xfrm>
            <a:off x="76200" y="5157788"/>
            <a:ext cx="8750300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6. 6.1.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개별주택 특성 조사</a:t>
            </a: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6.1.~6.30. / 270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주택특성조사표 항목 의거 현지조사</a:t>
            </a:r>
            <a:endParaRPr lang="en-US" altLang="ko-KR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None/>
            </a:pP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46038" y="2636838"/>
            <a:ext cx="8750300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5.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상반기 세외수입 체납액 일제정리</a:t>
            </a: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     간 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5. 1. ~6. 30. (2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개월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    상 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3,417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5,623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endParaRPr lang="en-US" altLang="ko-KR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용 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해당부서별 납부독려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체납처분 등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6038" y="384175"/>
            <a:ext cx="914400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914400" indent="-457200" latinLnBrk="0">
              <a:lnSpc>
                <a:spcPct val="120000"/>
              </a:lnSpc>
              <a:tabLst>
                <a:tab pos="4953000" algn="l"/>
              </a:tabLst>
              <a:defRPr/>
            </a:pPr>
            <a:endParaRPr lang="ko-KR" altLang="en-US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지방세 체납액 일제정리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5.1. ~ 6.30. [2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3,795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1,203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납부독려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체납처분 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          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07950" y="4478338"/>
            <a:ext cx="91440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9. 2022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귀속 법인지방소득세 수시 부과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     상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확정신고 후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미납부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법인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방       법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국세청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통보자료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대사 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107950" y="2262188"/>
            <a:ext cx="9120188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kumimoji="0"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8.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개인지방소득세 무신고자 안내문 발송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     상 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2022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귀속 개인지방소득세 무신고자</a:t>
            </a:r>
            <a:endParaRPr lang="en-US" altLang="ko-KR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신고기한 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2023. 6. 30.(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</p:txBody>
      </p:sp>
      <p:sp>
        <p:nvSpPr>
          <p:cNvPr id="83972" name="Rectangle 3"/>
          <p:cNvSpPr>
            <a:spLocks noChangeArrowheads="1"/>
          </p:cNvSpPr>
          <p:nvPr/>
        </p:nvSpPr>
        <p:spPr bwMode="auto">
          <a:xfrm>
            <a:off x="107950" y="520700"/>
            <a:ext cx="88931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7.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재산세 중과세 대상 건축물 조사</a:t>
            </a:r>
            <a:endParaRPr lang="en-US" altLang="ko-KR" sz="240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6.1.(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15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개업소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유흥주점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중과세 대상 여부</a:t>
            </a: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현지조사</a:t>
            </a:r>
            <a:endParaRPr lang="en-US" altLang="ko-KR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US" altLang="ko-KR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77404</TotalTime>
  <Words>277</Words>
  <Application>Microsoft Office PowerPoint</Application>
  <PresentationFormat>화면 슬라이드 쇼(4:3)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4</vt:i4>
      </vt:variant>
    </vt:vector>
  </HeadingPairs>
  <TitlesOfParts>
    <vt:vector size="21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MD솔체</vt:lpstr>
      <vt:lpstr>Times New Roman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11788</cp:revision>
  <cp:lastPrinted>2023-05-24T05:40:22Z</cp:lastPrinted>
  <dcterms:modified xsi:type="dcterms:W3CDTF">2023-08-28T02:11:09Z</dcterms:modified>
</cp:coreProperties>
</file>