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0"/>
  </p:notesMasterIdLst>
  <p:handoutMasterIdLst>
    <p:handoutMasterId r:id="rId11"/>
  </p:handoutMasterIdLst>
  <p:sldIdLst>
    <p:sldId id="5954" r:id="rId8"/>
    <p:sldId id="5953" r:id="rId9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3015" autoAdjust="0"/>
  </p:normalViewPr>
  <p:slideViewPr>
    <p:cSldViewPr>
      <p:cViewPr varScale="1">
        <p:scale>
          <a:sx n="38" d="100"/>
          <a:sy n="38" d="100"/>
        </p:scale>
        <p:origin x="1350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527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527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1" tIns="45397" rIns="90821" bIns="45397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3" y="4729164"/>
            <a:ext cx="5003379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75" tIns="45522" rIns="91075" bIns="45522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7.  31.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8.  6.)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3830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708920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13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저상버스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충전시설 설치 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전기공사외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)/420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 sz="2250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군청급경사지 정밀안전점검용역외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)/310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0393"/>
            <a:ext cx="9036050" cy="20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주민세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사업소분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 홍보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신고납부기간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1. ~ 8. 31.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과세기준일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1.)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홍보매체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전광판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감고을소식지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지역신문 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    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1,510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869160"/>
            <a:ext cx="851535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상반기 자동차세 체납자 독촉장 교부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1,581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독촉장 교부를 통한 체납액 징수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80510</TotalTime>
  <Words>129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2</vt:i4>
      </vt:variant>
    </vt:vector>
  </HeadingPairs>
  <TitlesOfParts>
    <vt:vector size="17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12115</cp:revision>
  <cp:lastPrinted>2023-07-27T02:26:24Z</cp:lastPrinted>
  <dcterms:modified xsi:type="dcterms:W3CDTF">2023-08-28T02:40:31Z</dcterms:modified>
</cp:coreProperties>
</file>