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2"/>
  </p:notesMasterIdLst>
  <p:handoutMasterIdLst>
    <p:handoutMasterId r:id="rId13"/>
  </p:handoutMasterIdLst>
  <p:sldIdLst>
    <p:sldId id="5922" r:id="rId9"/>
    <p:sldId id="5920" r:id="rId10"/>
    <p:sldId id="5921" r:id="rId11"/>
  </p:sldIdLst>
  <p:sldSz cx="9144000" cy="6858000" type="screen4x3"/>
  <p:notesSz cx="6805613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E8E8E8"/>
    <a:srgbClr val="99CCFF"/>
    <a:srgbClr val="CCECFF"/>
    <a:srgbClr val="6699FF"/>
    <a:srgbClr val="3F70A5"/>
    <a:srgbClr val="3366FF"/>
    <a:srgbClr val="05AB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1" d="100"/>
          <a:sy n="111" d="100"/>
        </p:scale>
        <p:origin x="166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5ECEF507-02BE-47C3-A568-EB0E7888AE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7D3F217A-7241-46AE-AAFA-D713D7E6E7A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61A92-2D8D-417D-A980-CF81686A0F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008496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09340-EEAA-4EDA-8A7C-5A62CA43685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632786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F33AB-7DA7-421C-8FE8-8781844FE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17786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0EB19-D652-4D40-8018-2CB29C84318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E239F-A959-4595-9819-8AFD26B6FE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7534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B0ADA-86F8-4830-8F86-B377BA6659E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48C70-4B6B-4609-9D55-34E514F54A8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989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4255C-DB72-4424-A0F2-37746F0FF53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02D95-A73C-40D0-BBEB-3399A4A3B0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0473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24B78-04F4-47A4-9112-E5DCD0C80B5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B1681-2D83-4EF7-8E59-D0DBE531AA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7489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9DCFD-BC8E-4178-B9D3-AD3B17C4BBB9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382D2-20DC-4F3E-B67F-25F29319A6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561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9A660-AED9-4D6D-AB9A-B676A3055CF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FDB25-9637-4A61-A796-146AE9C0EE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030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2FE36-E814-419B-BF1A-581FB35CE4A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69271-04D6-46F9-A159-614F39E3E2B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21471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1A716-3EB0-41FC-B5CB-06F615E79969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F3A3F-0BF4-4EAC-A4C1-61794F9EF1F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478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DC5DD-48C4-4113-A2CC-ED2150C926E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5630631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965A6-0EAE-49E6-8888-D3621D19E63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7B9F1-9773-40D2-8201-0EAE39240F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8844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DF5A9-7417-40F7-9979-080559F309F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4742C-B72A-432D-BF1E-8B26140BA2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06524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6138E-2CB6-465C-B012-26663065F87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0BC2E-A774-4F62-9732-B72BA699BD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45378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76ABD-B478-4007-8BBF-45C4C6A411E9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34A1E-4319-4F2A-8AAE-93B5F384053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76792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65657-F11A-491E-AEBC-7DCE425BA5B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56D89-1119-4087-A32A-5741DE1D9E4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63628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69A7C-9EE2-4DCB-812B-9DF2FC7C67B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FE591-9A18-422A-8919-C7771C2855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24455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015EC-969A-42C2-BCA1-E549665C3CC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3E36E-49F5-45C4-B1A1-FFAE03C0138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26502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B63A3-8B9F-40FE-B1F6-62EF2A2FA43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2DF05-C856-40F6-9C53-F3206E88A8F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8186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F46D5-A119-4128-AE11-2A82B9A6246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61596-F5B4-47D6-8B7F-702347D4447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02034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CFE15-E77F-4C3A-B42A-390D6D97AF0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A286F-14F9-4722-B199-79B3393EFFE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317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6CA13-7AD2-4D3D-A762-F193FD222C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57936213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E0E9A-7BB9-48BC-9087-8372472B3CC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D93-1529-4F6D-B21C-CBFED41DE9F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84345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B37EA-058C-491E-8D56-D6B28B43F2A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81D95-1AE5-4D36-85D6-D61F4079EFB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03533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CD2A2-1C9A-492F-ABBA-692F67CA2EE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685E7-E5ED-4993-A2D6-F18AE838EA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82995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87FF4-8F6E-4B08-BC28-4B24BF5248E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5DCEC-08F1-4AA8-A43C-4AE5715934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99969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91CC1-FC9B-4010-A092-D7C92E86BC9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52082-1207-47B3-960A-C80B54921E4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36880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8AC80-DF5D-40D1-8AAE-D6617F0B406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3B1EA-9E95-4C95-BE0E-D8DCB3CC6F4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53519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08004-75CE-46B2-9B0A-4E342785F6D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23265-9863-4A50-A174-39CD332F84B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67484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D8645-948C-455C-A5DB-DADDDE205F8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E4A8F-B941-4104-8130-8784DD64048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38600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E55D8-6AFA-465D-B91C-6CFE89AFE8B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61A77-EFCE-4AE9-8565-66D38F54E5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78227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2B036-CD05-4EFF-BC8C-37E198D63A5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50E52-1775-43BE-8177-CDE2D2DE72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3522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1A235-FBDF-4E3C-9D22-80A278321FE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9544728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EBA65-61AC-4C52-A34B-E50931E0FDB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1484D-B389-4FC4-B3D8-15A916C228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83804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163D1289-531E-451A-87C4-E7D507E75E9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96649188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A274F80-7C11-4217-9F71-C8C736B6EA8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39838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3E42052-0681-45DD-83B9-D4862945AD5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7579527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8262044-1F56-4093-9D95-AE4AB43C696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8066082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1D0ECF3-81F7-4AFF-901B-50E36BA39A1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6464458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3A6DF98-2920-405D-9C88-D3ACDDA9C4D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4014339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E7F5372-CE3A-4A49-8A04-00E2678DE3C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268185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1BCEA50-7718-423F-AD39-BF3A1FA83F3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4649568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C376606-A1AE-447B-9AFC-15736AAB12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9616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187EE-CDDF-4F07-9BDB-580C6289FC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28820491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B4E3FB4-7F88-40B1-BE93-F7590E73745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5141319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D747F-BA96-4F25-8F93-118A7E4FE46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99D4-9388-4929-AD0D-4D5B4683CC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125211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CC3C2-215F-4112-84A2-E57E12955EF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FF3AB-5809-4AC7-A256-2623D304495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473781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D6D99-E1B4-45F8-B27F-B8084C12778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1BB9E-5D76-46D6-8D54-1385EF4662F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88497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31898-C43A-44D3-9FEF-717BE787984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629E8-F8DD-4E7C-A1E2-36D0D88570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743422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4E4C2-F063-4A8A-B185-22994D34802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B69E6-CC28-401C-AAB6-07D45FA6BC1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495945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D67F4-4E8A-498E-996F-F85DCBA25B9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7DC4A-C2E8-4A7E-99C9-342EB33BE0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847663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9880F-FB18-4F40-8154-338BB83CC3C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70DA5-33D4-4628-BCAF-BDB59E4C198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18202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26C90-5D91-4D5C-93D0-DE149EA88BD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90E52-D6DD-422D-9C2D-9C6054C327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657371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1D050-371E-41C3-A3E7-71862BE34A8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2F2A4-A01E-4057-8E3C-143C328BEF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005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5197B-BF08-465D-BB1E-CDE1B736611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3344530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89612-5318-41A9-9C31-BA3ACAA6C49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DF0-9471-4A3A-9687-B01E15C1FDB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468965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C3FE0-ACB6-432B-BC33-B70C4D16AE2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71166-F305-4F18-99AE-81A15071565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49602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7F4C4-1B57-4F73-BDB7-BD40396E523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C71BD-04C9-415C-B1F2-09DDE78D459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98138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4FA7C-F4FB-47DA-BC40-C2E8F2B723F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E019B-AA85-421C-AC23-03A36510C8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885223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8CC06-69DD-4342-9763-703577F99F4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A9331-EE2B-4701-8BD2-7BB7C656113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81404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DBFA7-D41F-4C4C-B1FF-D986D75EAD7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37640-FE22-4BF8-816E-C43754BCD2E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179320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3DD92-BE26-40A7-9F51-4FDDD2E96AD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9B444-ED33-4E9F-9299-A05182C376B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887408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0B1B7-1EC3-4260-AA9F-BF2B448A352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59B98-289E-497D-8A3E-3E6807E57C3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90905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A3C8E-5C49-4DAE-AF5D-E18ADFCFFF7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63BDA-5636-4D2A-8F99-C7ED43A0C7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611724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97121-9949-4128-BDF8-D57608039D4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3AD8B-D5E1-4CFE-9FA0-9D3E3BFED52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2454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949E3-7B17-4B14-B710-8C81391A66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46895915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59F4F-AE7D-4AB5-8DC5-D0668F372583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D238E-F3D4-43F5-95DB-D331ADCA3F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047180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E3590-7203-4CD9-B8D7-AD5554C2E1A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27469-E832-4AB4-A9EC-B74599B942D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72698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A847B-596F-404C-A45F-142324EF799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03DA5-ACFD-46F1-94E3-7EEE9479C5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597850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8C13D-1FC4-4BEB-ABF4-5D836DAAE36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5090B-8DDD-461E-89D3-34AC0C5D9F8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407676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B80A4-DD34-40AB-ABD3-BB015F0DBA4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67DD0-CD4D-400B-BF8E-FA180B8D706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896504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C08D9-7667-4DC2-8274-4720BC84966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4F6AC-2D96-4AA5-BD52-F020836DA3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623229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F5CFF-9F1C-4B91-8486-960EA1A8735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235B1-49FE-4774-8B23-BC826D36634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969704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DE27B-34B3-4F3C-A0C8-3537D070453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842DD-E269-4855-8309-C18E34983D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532078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2B8D4-7878-4A1B-A6E2-005D0E10D7E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A0A41-FE97-4EAE-8A86-53274DA9A07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204785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206F3-D538-4785-A44B-1E88A570893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6A267-2F2A-49FC-8E5F-A35451941F8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913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2BF0B-9F06-49DF-A3AB-A69F3F7E353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02765356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0F853-DFE2-4B60-AA44-3942C267C74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9EDB5-E1F7-4A5A-AA76-A3E597CC74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6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617B8-CDDA-4FC1-BA0C-74158185D64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016245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8C261819-BC19-44A0-828E-46C107F0A1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4190" r:id="rId1"/>
    <p:sldLayoutId id="2147604191" r:id="rId2"/>
    <p:sldLayoutId id="2147604192" r:id="rId3"/>
    <p:sldLayoutId id="2147604193" r:id="rId4"/>
    <p:sldLayoutId id="2147604194" r:id="rId5"/>
    <p:sldLayoutId id="2147604195" r:id="rId6"/>
    <p:sldLayoutId id="2147604196" r:id="rId7"/>
    <p:sldLayoutId id="2147604197" r:id="rId8"/>
    <p:sldLayoutId id="2147604198" r:id="rId9"/>
    <p:sldLayoutId id="2147604199" r:id="rId10"/>
    <p:sldLayoutId id="2147604200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5011662-0038-4D19-9055-BE01305E00E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4201" r:id="rId1"/>
    <p:sldLayoutId id="2147604202" r:id="rId2"/>
    <p:sldLayoutId id="2147604203" r:id="rId3"/>
    <p:sldLayoutId id="2147604204" r:id="rId4"/>
    <p:sldLayoutId id="2147604205" r:id="rId5"/>
    <p:sldLayoutId id="2147604206" r:id="rId6"/>
    <p:sldLayoutId id="2147604207" r:id="rId7"/>
    <p:sldLayoutId id="2147604208" r:id="rId8"/>
    <p:sldLayoutId id="2147604209" r:id="rId9"/>
    <p:sldLayoutId id="2147604210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4E8B9DF-DBDC-4FF4-8E9C-D913131756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4211" r:id="rId1"/>
    <p:sldLayoutId id="2147604212" r:id="rId2"/>
    <p:sldLayoutId id="2147604213" r:id="rId3"/>
    <p:sldLayoutId id="2147604214" r:id="rId4"/>
    <p:sldLayoutId id="2147604215" r:id="rId5"/>
    <p:sldLayoutId id="2147604216" r:id="rId6"/>
    <p:sldLayoutId id="2147604217" r:id="rId7"/>
    <p:sldLayoutId id="2147604218" r:id="rId8"/>
    <p:sldLayoutId id="2147604219" r:id="rId9"/>
    <p:sldLayoutId id="2147604220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A119030-53A2-495E-B5E9-11D539DDB3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4221" r:id="rId1"/>
    <p:sldLayoutId id="2147604222" r:id="rId2"/>
    <p:sldLayoutId id="2147604223" r:id="rId3"/>
    <p:sldLayoutId id="2147604224" r:id="rId4"/>
    <p:sldLayoutId id="2147604225" r:id="rId5"/>
    <p:sldLayoutId id="2147604226" r:id="rId6"/>
    <p:sldLayoutId id="2147604227" r:id="rId7"/>
    <p:sldLayoutId id="2147604228" r:id="rId8"/>
    <p:sldLayoutId id="2147604229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CA4CA88-F891-46BF-AB31-68169C782D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4230" r:id="rId1"/>
    <p:sldLayoutId id="2147604231" r:id="rId2"/>
    <p:sldLayoutId id="2147604232" r:id="rId3"/>
    <p:sldLayoutId id="2147604233" r:id="rId4"/>
    <p:sldLayoutId id="2147604234" r:id="rId5"/>
    <p:sldLayoutId id="2147604235" r:id="rId6"/>
    <p:sldLayoutId id="2147604236" r:id="rId7"/>
    <p:sldLayoutId id="2147604237" r:id="rId8"/>
    <p:sldLayoutId id="2147604238" r:id="rId9"/>
    <p:sldLayoutId id="2147604239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3785B79-A73F-4022-A6E1-17CB2E86B5A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4240" r:id="rId1"/>
    <p:sldLayoutId id="2147604241" r:id="rId2"/>
    <p:sldLayoutId id="2147604242" r:id="rId3"/>
    <p:sldLayoutId id="2147604243" r:id="rId4"/>
    <p:sldLayoutId id="2147604244" r:id="rId5"/>
    <p:sldLayoutId id="2147604245" r:id="rId6"/>
    <p:sldLayoutId id="2147604246" r:id="rId7"/>
    <p:sldLayoutId id="2147604247" r:id="rId8"/>
    <p:sldLayoutId id="2147604248" r:id="rId9"/>
    <p:sldLayoutId id="214760424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1ADFA39-DAE7-404A-8E9F-344B812130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4250" r:id="rId1"/>
    <p:sldLayoutId id="2147604251" r:id="rId2"/>
    <p:sldLayoutId id="2147604252" r:id="rId3"/>
    <p:sldLayoutId id="2147604253" r:id="rId4"/>
    <p:sldLayoutId id="2147604254" r:id="rId5"/>
    <p:sldLayoutId id="2147604255" r:id="rId6"/>
    <p:sldLayoutId id="2147604256" r:id="rId7"/>
    <p:sldLayoutId id="2147604257" r:id="rId8"/>
    <p:sldLayoutId id="2147604258" r:id="rId9"/>
    <p:sldLayoutId id="214760425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91069FF-E99A-4BA5-9117-A1BAADB563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4260" r:id="rId1"/>
    <p:sldLayoutId id="2147604261" r:id="rId2"/>
    <p:sldLayoutId id="2147604262" r:id="rId3"/>
    <p:sldLayoutId id="2147604263" r:id="rId4"/>
    <p:sldLayoutId id="2147604264" r:id="rId5"/>
    <p:sldLayoutId id="2147604265" r:id="rId6"/>
    <p:sldLayoutId id="2147604266" r:id="rId7"/>
    <p:sldLayoutId id="2147604267" r:id="rId8"/>
    <p:sldLayoutId id="2147604268" r:id="rId9"/>
    <p:sldLayoutId id="214760426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    과</a:t>
            </a:r>
            <a:r>
              <a:rPr lang="en-US" altLang="ko-KR" sz="6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6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 2.  1. ~ 2.  28.)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982481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22225" y="2284413"/>
            <a:ext cx="8883650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동절기 공사</a:t>
            </a: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용역</a:t>
            </a: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정지 해제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     사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금계지구 배수로 정비공사 외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102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     역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추풍령 하수관로 개선사업 폐기물처리용역 외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35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endParaRPr lang="en-US" altLang="ko-KR" sz="220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2225" y="419100"/>
            <a:ext cx="914400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전자입찰 및 수의계약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spc="-200" dirty="0" smtClean="0">
                <a:latin typeface="HY헤드라인M" pitchFamily="18" charset="-127"/>
                <a:ea typeface="HY헤드라인M" pitchFamily="18" charset="-127"/>
              </a:rPr>
              <a:t>입        찰 </a:t>
            </a:r>
            <a:r>
              <a:rPr lang="en-US" altLang="ko-KR" sz="2200" b="1" spc="-20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200" b="1" spc="-200" dirty="0" smtClean="0">
                <a:latin typeface="HY헤드라인M" pitchFamily="18" charset="-127"/>
                <a:ea typeface="HY헤드라인M" pitchFamily="18" charset="-127"/>
              </a:rPr>
              <a:t>자원순환센터 </a:t>
            </a:r>
            <a:r>
              <a:rPr lang="ko-KR" altLang="en-US" sz="2200" b="1" spc="-200" dirty="0" err="1" smtClean="0">
                <a:latin typeface="HY헤드라인M" pitchFamily="18" charset="-127"/>
                <a:ea typeface="HY헤드라인M" pitchFamily="18" charset="-127"/>
              </a:rPr>
              <a:t>매립시설</a:t>
            </a:r>
            <a:r>
              <a:rPr lang="ko-KR" altLang="en-US" sz="2200" b="1" spc="-200" dirty="0" smtClean="0">
                <a:latin typeface="HY헤드라인M" pitchFamily="18" charset="-127"/>
                <a:ea typeface="HY헤드라인M" pitchFamily="18" charset="-127"/>
              </a:rPr>
              <a:t> 증설공사 외 </a:t>
            </a:r>
            <a:r>
              <a:rPr lang="en-US" altLang="ko-KR" sz="2200" b="1" spc="-200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 / 1,100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2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spc="-250" dirty="0" smtClean="0">
                <a:latin typeface="HY헤드라인M" pitchFamily="18" charset="-127"/>
                <a:ea typeface="HY헤드라인M" pitchFamily="18" charset="-127"/>
              </a:rPr>
              <a:t>수의계약  </a:t>
            </a:r>
            <a:r>
              <a:rPr lang="en-US" altLang="ko-KR" sz="2200" b="1" spc="-250" dirty="0" smtClean="0">
                <a:latin typeface="HY헤드라인M" pitchFamily="18" charset="-127"/>
                <a:ea typeface="HY헤드라인M" pitchFamily="18" charset="-127"/>
              </a:rPr>
              <a:t>:  2023</a:t>
            </a:r>
            <a:r>
              <a:rPr lang="ko-KR" altLang="en-US" sz="2200" b="1" spc="-250" dirty="0" smtClean="0">
                <a:latin typeface="HY헤드라인M" pitchFamily="18" charset="-127"/>
                <a:ea typeface="HY헤드라인M" pitchFamily="18" charset="-127"/>
              </a:rPr>
              <a:t>년 청풍명월장터 </a:t>
            </a:r>
            <a:r>
              <a:rPr lang="ko-KR" altLang="en-US" sz="2200" b="1" spc="-250" dirty="0" err="1" smtClean="0">
                <a:latin typeface="HY헤드라인M" pitchFamily="18" charset="-127"/>
                <a:ea typeface="HY헤드라인M" pitchFamily="18" charset="-127"/>
              </a:rPr>
              <a:t>브랜드숍</a:t>
            </a:r>
            <a:r>
              <a:rPr lang="ko-KR" altLang="en-US" sz="2200" b="1" spc="-250" dirty="0" smtClean="0">
                <a:latin typeface="HY헤드라인M" pitchFamily="18" charset="-127"/>
                <a:ea typeface="HY헤드라인M" pitchFamily="18" charset="-127"/>
              </a:rPr>
              <a:t> 운영 용역 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/ 570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2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1924" name="Rectangle 3"/>
          <p:cNvSpPr>
            <a:spLocks noChangeArrowheads="1"/>
          </p:cNvSpPr>
          <p:nvPr/>
        </p:nvSpPr>
        <p:spPr bwMode="auto">
          <a:xfrm>
            <a:off x="34925" y="4184650"/>
            <a:ext cx="8883650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3. </a:t>
            </a:r>
            <a:r>
              <a:rPr kumimoji="0"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정기분 자동차세 독촉장 교부</a:t>
            </a:r>
            <a:endParaRPr kumimoji="0" lang="en-US" altLang="ko-KR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40000"/>
              </a:lnSpc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     상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1,341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204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40000"/>
              </a:lnSpc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 용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독촉장 교부를 통한 체납액 징수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2225" y="3860800"/>
            <a:ext cx="8883650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세무조사 계획 수립 및 정기조사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대상법인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선정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정기세무조사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법인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세무조사 계획수립 및 지방세심의위원회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2243138" lvl="1" indent="-90488" eaLnBrk="1" hangingPunct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심의를 통한 정기조사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대상법인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선정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2225" y="2217738"/>
            <a:ext cx="914400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재산세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변동자료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전산 입력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2,150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</a:t>
            </a:r>
            <a:r>
              <a:rPr lang="en-US" altLang="ko-KR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증축 </a:t>
            </a:r>
            <a:r>
              <a:rPr lang="en-US" altLang="ko-KR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분할합병</a:t>
            </a:r>
            <a:r>
              <a:rPr lang="en-US" altLang="ko-KR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소유권이전  등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자료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0" y="333375"/>
            <a:ext cx="8883650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4. 2023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개별주택가격 검증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23. 2. 20. ~ 3. 14. / 15,217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호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한국부동산원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개별주택 산정가격 적정성 검증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71447</TotalTime>
  <Words>180</Words>
  <Application>Microsoft Office PowerPoint</Application>
  <PresentationFormat>화면 슬라이드 쇼(4:3)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3</vt:i4>
      </vt:variant>
    </vt:vector>
  </HeadingPairs>
  <TitlesOfParts>
    <vt:vector size="20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MD솔체</vt:lpstr>
      <vt:lpstr>Times New Roman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11431</cp:revision>
  <cp:lastPrinted>2023-01-25T00:18:45Z</cp:lastPrinted>
  <dcterms:modified xsi:type="dcterms:W3CDTF">2023-02-17T07:42:23Z</dcterms:modified>
</cp:coreProperties>
</file>