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2"/>
  </p:notesMasterIdLst>
  <p:handoutMasterIdLst>
    <p:handoutMasterId r:id="rId13"/>
  </p:handoutMasterIdLst>
  <p:sldIdLst>
    <p:sldId id="5922" r:id="rId9"/>
    <p:sldId id="5920" r:id="rId10"/>
    <p:sldId id="5921" r:id="rId11"/>
  </p:sldIdLst>
  <p:sldSz cx="9144000" cy="6858000" type="screen4x3"/>
  <p:notesSz cx="6807200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E8E8E8"/>
    <a:srgbClr val="99CCFF"/>
    <a:srgbClr val="CCECFF"/>
    <a:srgbClr val="6699FF"/>
    <a:srgbClr val="3F70A5"/>
    <a:srgbClr val="3366FF"/>
    <a:srgbClr val="05AB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633" autoAdjust="0"/>
  </p:normalViewPr>
  <p:slideViewPr>
    <p:cSldViewPr>
      <p:cViewPr varScale="1">
        <p:scale>
          <a:sx n="43" d="100"/>
          <a:sy n="43" d="100"/>
        </p:scale>
        <p:origin x="1128" y="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EDBC909D-A76F-4F41-8FC0-0DB161FE8C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961C64D4-5DEA-4ADA-B944-A5E9CDE111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74AB7-86B5-43EE-8B7F-65B886E5765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0980466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AD830-7C9F-46BB-AF38-FA969B0A5CD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0843241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3D2DCA-965A-4E2B-9835-97E0EB5A3F7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811550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47271-BE15-4A7C-BDB5-AB03EB3BA3C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B032B-6058-4D29-8D2F-AE8330C6884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2427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BE6D6-097E-4355-B617-04EEA194893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B2351-9377-4C92-A6AE-1C58CB9846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6202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4BABE-3400-477A-9D37-DAC66081EFB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1C183-C746-49D0-A97B-23475C3A4E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757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24EE0-3CCC-4000-A5A5-8C53BC1D195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61E9C-0DB3-4CEF-BCDE-D52D72DB82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7355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333DA-1B6D-4547-AB5A-4FB56C81855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766B1-0281-4830-A492-7786959BB3F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6007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F04D6-5B82-434B-A2BD-13340E51FF8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0DB98-51F8-4259-A947-35DE4C0E3EF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83363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EEE4E-7098-4CB2-A71E-2EC3EE109A9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1F487-5258-49A8-921A-3328BF61448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08471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E50B6-0139-4ECC-84AC-633FA91EAAA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EB420-EEF8-4B8E-B4F2-66D3099363C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326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BF1F0-0271-4313-BA0A-520C5C8043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4723840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1A6B9-D0C0-4DAA-9A14-D37DA04816B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D5E27-5500-4C78-9CAE-0B3A8CC6295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0365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E9894-F323-4353-B60B-3A2EAAF6FBA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D29B0-50EE-485C-A01C-903E2AAF7E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99833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07DB5-69F6-4404-B4B9-CE9A808A5C7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EBB3D-BF12-45CD-AAA4-B9E19BEEA0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7288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29AFB-BF21-427E-B834-68643672C80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EF861-D0A5-4123-9EF6-1F27681B46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81651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27E4C-0E7D-4385-9DFA-829FF676145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7BF85-A7D4-4763-8378-9075E6FD54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49311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6D158-1468-429D-9599-DE2E51EA6A9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876F4-81FA-49B9-A9E7-5E96B81D737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32385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B9EC5-5FEB-4E2E-9B1A-AF16CE93F77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08BEE-BC22-4FFA-B758-6DD6166F437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856112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EC4DA-2FDB-462C-A6DF-CC378201262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B60EDC-028B-43D2-A8E6-6A2F81F2A8F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5074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2B119-FC3D-44C5-8958-927E951A320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0D3CA-5022-4F6E-8A20-984E93CF400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37966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CF152-298B-4BD3-BCD3-A52469FBB01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E8684-B2EA-4822-A0FD-85AC5851043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7636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7BA3E-5357-4034-89F0-92C3B8B4B7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017434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0020D-8608-4DB3-9206-537D1986E3B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B68CF-EE70-4748-9E1E-9E16A14570F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89299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CD481-5CA2-407B-A0A0-20625BF5D1C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E3D4C-D211-4F63-8DE4-270D5DDF1C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18784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B7BC9-1A54-4B29-A264-2A868594B4A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E4CF-60A7-4B36-9D70-2B370809D6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24604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A59EC-0502-4E1F-BAEB-E3EA9996A10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02F76-5358-470B-AD7F-6A2A82EDE25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180650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302E5-CCE3-4F3D-8D43-BDDE5530738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009F1-ABF8-4808-AB00-5224C31BD8E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24059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39CD5-617E-4363-8FC5-9FB1014F5D3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9C68-4F56-497F-AEC6-9F66960A29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2980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AD806-E133-478C-BE4F-CAE3077CB2C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8E7C4-08D0-4FC3-8371-7F7D76C811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58005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862EC-60C1-4F1F-8537-39EA10FBA9A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58A6E-B6AD-4699-B0C6-4E4A8C0B31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728446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7D111-D669-49F9-97F1-620FF8DF3A9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AC417-348B-47B5-A546-4CD118CF20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60597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EF88A-5179-4647-902E-57E1A68B134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FF39F-2C11-483F-9513-6BB2AA3CF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114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D7183F-E30B-41C2-A607-0C93F4111B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16095186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22821-4B20-4552-9AE0-FC009C4BED9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497D9-A517-4939-A41F-DC6BEE454EB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75212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742950" indent="-285750" latinLnBrk="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latinLnBrk="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latinLnBrk="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latinLnBrk="1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48A6EB46-5DAC-4B94-8633-A8506A6981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08275785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2CB1B35-B836-4B53-A2CA-F3887FF77A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3640501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F604D46-BB51-4F81-B7A6-086DFE39524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12821911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8D41F43-1B80-4413-A331-D7CE32CA4CA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6279209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B2C13AB-CB5E-4391-B77C-BDC229D919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22312436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63B102E-482F-41CB-B238-49CE60B47C1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6679941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5EA2491-D13D-4B0C-A3EC-98632591A2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62176013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2A2E47C-22A3-4282-82DB-1548561170A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73384430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E957151-63C7-4F14-A82B-8AA54CA8F8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0466336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A30DB-EAF7-4BEE-8EBC-F1D3052470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69949534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D9BA9A5-1A7E-49C3-A807-FDD58F783FA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78501291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2245E-4D9E-4D07-B310-39505905F79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5312B-9B8B-4478-9690-50A6F646D70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150279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0E2A5-33B0-42AB-8378-56660D9EF6B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1F792-7613-490E-929B-A7D49F5BF39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27080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DFF7D-5158-4540-A585-453DE0C1854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94797-14B9-4F42-BCA6-37FED3F477E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275799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DACBB-70C6-4AFF-A887-9A83CE0962E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60208-535E-404C-80AA-9492D84946B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300533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553E9-6290-4D79-93B4-38B4CD26E4D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74A56-16EC-44B9-9E3D-A887E04597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6619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19A3-F66E-4219-91AF-9B0FBBB24DC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B5845-43A2-40C3-ADA5-99FEA26C8D6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370688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76196-D1A0-4EF9-824C-C437ADFD1A0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7E75C-836B-4696-A3FD-76CEE6A5A6F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805803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E243F-2AE5-4624-9A65-85BB57368AD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72024-35BE-4C45-BB5F-254CC712862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701449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57BF98-412D-4775-B5E2-69AE4E9E861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A166B-84B8-4371-BD17-0A4019D1466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9032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47808-ACEF-47CE-B742-17E8E88D04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75428324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EC6C0-F036-4001-8944-EDC514B4C16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37BCD-91CC-4A0D-B74A-124086C3255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541457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AA08D-A0FA-4F31-BEF7-2A83FC3D31D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90C74-AE42-47A5-A567-55866292A3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441818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B9DF9-77A0-4D10-BE5D-7C2F19F9345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81C85-0E8D-452E-9D50-FD8875B332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861658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DCF93-6BF0-445A-AF29-5726461EE71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DA0F4-0002-45DF-B287-41912270DD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548478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4EE6E-A448-4660-BE67-D83A0146E7B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84BB7-6F81-420A-BDCF-F26D5941127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435581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57C7E-A4DC-406E-AB1D-30979DE5868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A7C14-A618-40C7-854F-ED8940301F8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971810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80935-A778-4C5E-8646-CC0BFBDFAD9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71722-C2BC-4E1B-A86C-43FB0FED903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206327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CD402-4127-4A62-974F-198A3F6CEB6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18574-2993-4EED-BBE6-0FB53A6ACEC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340059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947B1-0538-4589-B0BE-34AD762373D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93810-A255-4B65-8331-191ED44D7DA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352704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6F8BE-F188-464F-9033-C15441000A3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8F764-A4AF-4703-BB06-33C6853157E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2058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E7BC2-3C84-4074-9E42-1D46EDB0EF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10349587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308F4-FB62-4600-9729-01625AC68BB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48ECF-148D-4027-839B-14FE1625B5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351226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66EF3-04A1-47AE-96CD-179A832D83D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08C6C-8994-473D-A146-0855F1A99E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283702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FE625-5BBE-4E05-8E46-EDC62E8A326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D1C36-C1A8-41C0-A305-AEF6A82E48F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103330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3C2FC-B2F5-4DC5-BC5F-DCA95E237C8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A4697-0307-4A54-9E17-A980EB801C3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849706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1BFD2-821D-4AB6-A1DC-F0E2D49235E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3CC70-AA56-48C6-9229-DE3735028C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79808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4491E-57DD-4028-8C15-CA8EA935ACB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3E3CF-2A02-4FDF-AC70-E3E5C339E3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336405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200D9-DC65-4244-AA1F-D3A9F702B05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0F735-A555-4023-9F1B-28E76139679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14651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BF2CE-F822-4C53-9CA0-C66069E0C99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9F813-C9E9-4104-9F00-7D2B7211B81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733286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78A76-FB52-453E-B547-23A1623167B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E8B8E-42F7-408F-A30A-188E5193B74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873409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2442F-BE6B-49E7-9124-2E59EB8982A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4A6B-FC3A-4499-987A-CE4116DEC6E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2831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E8EB4-5F54-4D5D-BFFA-6225E2761F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97193708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DC8F0-46B0-4C6B-AB97-AA5651C1729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FAE1C-B835-4C07-91C8-A11C987A5AF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680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2B511-A5CD-44B6-8ECA-87AD8A3922B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9545090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25B381C6-29B6-40C5-BD12-75734277A40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4786" r:id="rId1"/>
    <p:sldLayoutId id="2147604787" r:id="rId2"/>
    <p:sldLayoutId id="2147604788" r:id="rId3"/>
    <p:sldLayoutId id="2147604789" r:id="rId4"/>
    <p:sldLayoutId id="2147604790" r:id="rId5"/>
    <p:sldLayoutId id="2147604791" r:id="rId6"/>
    <p:sldLayoutId id="2147604792" r:id="rId7"/>
    <p:sldLayoutId id="2147604793" r:id="rId8"/>
    <p:sldLayoutId id="2147604794" r:id="rId9"/>
    <p:sldLayoutId id="2147604795" r:id="rId10"/>
    <p:sldLayoutId id="2147604796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BE2F46B-DA4B-4EB9-B13C-429AC46526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4797" r:id="rId1"/>
    <p:sldLayoutId id="2147604798" r:id="rId2"/>
    <p:sldLayoutId id="2147604799" r:id="rId3"/>
    <p:sldLayoutId id="2147604800" r:id="rId4"/>
    <p:sldLayoutId id="2147604801" r:id="rId5"/>
    <p:sldLayoutId id="2147604802" r:id="rId6"/>
    <p:sldLayoutId id="2147604803" r:id="rId7"/>
    <p:sldLayoutId id="2147604804" r:id="rId8"/>
    <p:sldLayoutId id="2147604805" r:id="rId9"/>
    <p:sldLayoutId id="2147604806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C78783C-CD98-4CC3-809D-088D12EC86F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4807" r:id="rId1"/>
    <p:sldLayoutId id="2147604808" r:id="rId2"/>
    <p:sldLayoutId id="2147604809" r:id="rId3"/>
    <p:sldLayoutId id="2147604810" r:id="rId4"/>
    <p:sldLayoutId id="2147604811" r:id="rId5"/>
    <p:sldLayoutId id="2147604812" r:id="rId6"/>
    <p:sldLayoutId id="2147604813" r:id="rId7"/>
    <p:sldLayoutId id="2147604814" r:id="rId8"/>
    <p:sldLayoutId id="2147604815" r:id="rId9"/>
    <p:sldLayoutId id="2147604816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C5334A7-4783-433B-B455-B280B96C70A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4817" r:id="rId1"/>
    <p:sldLayoutId id="2147604818" r:id="rId2"/>
    <p:sldLayoutId id="2147604819" r:id="rId3"/>
    <p:sldLayoutId id="2147604820" r:id="rId4"/>
    <p:sldLayoutId id="2147604821" r:id="rId5"/>
    <p:sldLayoutId id="2147604822" r:id="rId6"/>
    <p:sldLayoutId id="2147604823" r:id="rId7"/>
    <p:sldLayoutId id="2147604824" r:id="rId8"/>
    <p:sldLayoutId id="2147604825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ED8BE463-5D03-4731-BD52-329BA58BE98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4826" r:id="rId1"/>
    <p:sldLayoutId id="2147604827" r:id="rId2"/>
    <p:sldLayoutId id="2147604828" r:id="rId3"/>
    <p:sldLayoutId id="2147604829" r:id="rId4"/>
    <p:sldLayoutId id="2147604830" r:id="rId5"/>
    <p:sldLayoutId id="2147604831" r:id="rId6"/>
    <p:sldLayoutId id="2147604832" r:id="rId7"/>
    <p:sldLayoutId id="2147604833" r:id="rId8"/>
    <p:sldLayoutId id="2147604834" r:id="rId9"/>
    <p:sldLayoutId id="2147604835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1804F55-C172-4577-8D39-98713AA825A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4836" r:id="rId1"/>
    <p:sldLayoutId id="2147604837" r:id="rId2"/>
    <p:sldLayoutId id="2147604838" r:id="rId3"/>
    <p:sldLayoutId id="2147604839" r:id="rId4"/>
    <p:sldLayoutId id="2147604840" r:id="rId5"/>
    <p:sldLayoutId id="2147604841" r:id="rId6"/>
    <p:sldLayoutId id="2147604842" r:id="rId7"/>
    <p:sldLayoutId id="2147604843" r:id="rId8"/>
    <p:sldLayoutId id="2147604844" r:id="rId9"/>
    <p:sldLayoutId id="2147604845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E316D6A-3E37-4791-BD4E-EEAB85D956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4846" r:id="rId1"/>
    <p:sldLayoutId id="2147604847" r:id="rId2"/>
    <p:sldLayoutId id="2147604848" r:id="rId3"/>
    <p:sldLayoutId id="2147604849" r:id="rId4"/>
    <p:sldLayoutId id="2147604850" r:id="rId5"/>
    <p:sldLayoutId id="2147604851" r:id="rId6"/>
    <p:sldLayoutId id="2147604852" r:id="rId7"/>
    <p:sldLayoutId id="2147604853" r:id="rId8"/>
    <p:sldLayoutId id="2147604854" r:id="rId9"/>
    <p:sldLayoutId id="2147604855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418B873-2207-4D94-B841-2A2F157DF79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04856" r:id="rId1"/>
    <p:sldLayoutId id="2147604857" r:id="rId2"/>
    <p:sldLayoutId id="2147604858" r:id="rId3"/>
    <p:sldLayoutId id="2147604859" r:id="rId4"/>
    <p:sldLayoutId id="2147604860" r:id="rId5"/>
    <p:sldLayoutId id="2147604861" r:id="rId6"/>
    <p:sldLayoutId id="2147604862" r:id="rId7"/>
    <p:sldLayoutId id="2147604863" r:id="rId8"/>
    <p:sldLayoutId id="2147604864" r:id="rId9"/>
    <p:sldLayoutId id="2147604865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(2023.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1.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~ 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8.  31.)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94162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36512" y="4941168"/>
            <a:ext cx="9172575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914400" lvl="1" indent="-457200" ea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전자입찰 및 수의계약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hangingPunct="1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spc="-150" dirty="0" smtClean="0">
                <a:latin typeface="HY헤드라인M" pitchFamily="18" charset="-127"/>
                <a:ea typeface="HY헤드라인M" pitchFamily="18" charset="-127"/>
              </a:rPr>
              <a:t>입      찰  </a:t>
            </a:r>
            <a:r>
              <a:rPr lang="en-US" altLang="ko-KR" sz="2200" b="1" spc="-15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en-US" altLang="ko-KR" sz="2200" b="1" spc="-230" dirty="0" smtClean="0">
                <a:latin typeface="HY헤드라인M" pitchFamily="18" charset="-127"/>
                <a:ea typeface="HY헤드라인M" pitchFamily="18" charset="-127"/>
              </a:rPr>
              <a:t>23</a:t>
            </a:r>
            <a:r>
              <a:rPr lang="ko-KR" altLang="en-US" sz="2200" b="1" spc="-230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200" b="1" spc="-23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spc="-230" dirty="0">
                <a:latin typeface="HY헤드라인M" pitchFamily="18" charset="-127"/>
                <a:ea typeface="HY헤드라인M" pitchFamily="18" charset="-127"/>
              </a:rPr>
              <a:t>용화면재활용 </a:t>
            </a:r>
            <a:r>
              <a:rPr lang="ko-KR" altLang="en-US" sz="2200" b="1" spc="-230" dirty="0" err="1">
                <a:latin typeface="HY헤드라인M" pitchFamily="18" charset="-127"/>
                <a:ea typeface="HY헤드라인M" pitchFamily="18" charset="-127"/>
              </a:rPr>
              <a:t>선별장이전</a:t>
            </a:r>
            <a:r>
              <a:rPr lang="ko-KR" altLang="en-US" sz="2200" b="1" spc="-230" dirty="0">
                <a:latin typeface="HY헤드라인M" pitchFamily="18" charset="-127"/>
                <a:ea typeface="HY헤드라인M" pitchFamily="18" charset="-127"/>
              </a:rPr>
              <a:t> 건립공사 외 </a:t>
            </a:r>
            <a:r>
              <a:rPr lang="en-US" altLang="ko-KR" sz="2200" b="1" spc="-230" dirty="0">
                <a:latin typeface="HY헤드라인M" pitchFamily="18" charset="-127"/>
                <a:ea typeface="HY헤드라인M" pitchFamily="18" charset="-127"/>
              </a:rPr>
              <a:t>22</a:t>
            </a:r>
            <a:r>
              <a:rPr lang="ko-KR" altLang="en-US" sz="2200" b="1" spc="-230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200" b="1" spc="-230" dirty="0">
                <a:latin typeface="HY헤드라인M" pitchFamily="18" charset="-127"/>
                <a:ea typeface="HY헤드라인M" pitchFamily="18" charset="-127"/>
              </a:rPr>
              <a:t>)/ 1,200</a:t>
            </a:r>
            <a:r>
              <a:rPr lang="ko-KR" altLang="en-US" sz="2200" b="1" spc="-230" dirty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200" b="1" spc="-23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hangingPunct="1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spc="-250" dirty="0" smtClean="0">
                <a:latin typeface="HY헤드라인M" pitchFamily="18" charset="-127"/>
                <a:ea typeface="HY헤드라인M" pitchFamily="18" charset="-127"/>
              </a:rPr>
              <a:t>수의계약  </a:t>
            </a:r>
            <a:r>
              <a:rPr lang="en-US" altLang="ko-KR" sz="2200" b="1" spc="-250" dirty="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en-US" altLang="ko-KR" sz="2200" b="1" dirty="0">
                <a:latin typeface="HY헤드라인M" pitchFamily="18" charset="-127"/>
                <a:ea typeface="HY헤드라인M" pitchFamily="18" charset="-127"/>
              </a:rPr>
              <a:t>46</a:t>
            </a:r>
            <a:r>
              <a:rPr lang="ko-KR" altLang="en-US" sz="2200" b="1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2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dirty="0" err="1">
                <a:latin typeface="HY헤드라인M" pitchFamily="18" charset="-127"/>
                <a:ea typeface="HY헤드라인M" pitchFamily="18" charset="-127"/>
              </a:rPr>
              <a:t>명덕리농로확장공사외</a:t>
            </a:r>
            <a:r>
              <a:rPr lang="ko-KR" altLang="en-US" sz="22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dirty="0">
                <a:latin typeface="HY헤드라인M" pitchFamily="18" charset="-127"/>
                <a:ea typeface="HY헤드라인M" pitchFamily="18" charset="-127"/>
              </a:rPr>
              <a:t>45</a:t>
            </a:r>
            <a:r>
              <a:rPr lang="ko-KR" altLang="en-US" sz="2200" b="1" dirty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2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dirty="0">
                <a:latin typeface="HY헤드라인M" pitchFamily="18" charset="-127"/>
                <a:ea typeface="HY헤드라인M" pitchFamily="18" charset="-127"/>
              </a:rPr>
              <a:t>/ 550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ko-KR" altLang="en-US" sz="22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88" y="44624"/>
            <a:ext cx="9134475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536575" algn="l"/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536575" algn="l"/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1. 2023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정기분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주민세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[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개인분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부과</a:t>
            </a:r>
            <a:endParaRPr lang="ko-KR" altLang="en-US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7. 1.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현재 관내 주소를 둔 세대주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부과금액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21,772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239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납부기간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8. 16. ~ 8. 31.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18256" y="2420888"/>
            <a:ext cx="9134475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536575" algn="l"/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536575" algn="l"/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536575" algn="l"/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2023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주민세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[</a:t>
            </a:r>
            <a:r>
              <a:rPr lang="ko-KR" altLang="en-US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사업소분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신고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납부</a:t>
            </a:r>
            <a:endParaRPr lang="ko-KR" altLang="en-US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7. 1.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현재 관내 사업소를 둔 개인 및 법인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      액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1,510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240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신고</a:t>
            </a:r>
            <a:r>
              <a:rPr lang="en-US" altLang="ko-KR" spc="-30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pc="-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pc="-30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납부기간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8. 1. ~ 8. 31.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6802" y="2060848"/>
            <a:ext cx="8715376" cy="142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latinLnBrk="0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</a:pPr>
            <a:endParaRPr lang="en-US" altLang="ko-KR" sz="300" dirty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5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6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1.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기준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개별주택가격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안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열람 및 의견제출</a:t>
            </a:r>
          </a:p>
          <a:p>
            <a:pPr lvl="1" latinLnBrk="0">
              <a:lnSpc>
                <a:spcPct val="14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8.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9.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 8.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28.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235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주택소유자 등 이해관계인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2626" y="116632"/>
            <a:ext cx="8515350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4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재산세 체납자 납부안내문자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일괄발송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9,944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1,268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재산세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주택분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건축물분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체납자에 납부 독려 문자 발송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377363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71688</TotalTime>
  <Words>195</Words>
  <Application>Microsoft Office PowerPoint</Application>
  <PresentationFormat>화면 슬라이드 쇼(4:3)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3</vt:i4>
      </vt:variant>
    </vt:vector>
  </HeadingPairs>
  <TitlesOfParts>
    <vt:vector size="20" baseType="lpstr">
      <vt:lpstr>HY견고딕</vt:lpstr>
      <vt:lpstr>HY헤드라인M</vt:lpstr>
      <vt:lpstr>MD솔체</vt:lpstr>
      <vt:lpstr>굴림</vt:lpstr>
      <vt:lpstr>맑은 고딕</vt:lpstr>
      <vt:lpstr>Arial</vt:lpstr>
      <vt:lpstr>Symbol</vt:lpstr>
      <vt:lpstr>Times New Roman</vt:lpstr>
      <vt:lpstr>Wingdings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11450</cp:revision>
  <cp:lastPrinted>2023-07-27T04:09:47Z</cp:lastPrinted>
  <dcterms:modified xsi:type="dcterms:W3CDTF">2023-08-28T02:42:41Z</dcterms:modified>
</cp:coreProperties>
</file>