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1"/>
  </p:notesMasterIdLst>
  <p:handoutMasterIdLst>
    <p:handoutMasterId r:id="rId12"/>
  </p:handoutMasterIdLst>
  <p:sldIdLst>
    <p:sldId id="5955" r:id="rId8"/>
    <p:sldId id="5953" r:id="rId9"/>
    <p:sldId id="5954" r:id="rId10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4"/>
            <a:ext cx="50022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249" y="9443801"/>
            <a:ext cx="2949364" cy="4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1" tIns="45404" rIns="90831" bIns="45404" anchor="b"/>
          <a:lstStyle>
            <a:lvl1pPr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950" indent="-28575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algn="r" eaLnBrk="1" latinLnBrk="1" hangingPunct="1"/>
            <a:fld id="{E3DFF77E-B922-40F9-BCD5-EB5CF37E32CE}" type="slidenum">
              <a:rPr kumimoji="0" lang="en-US" altLang="ko-KR" sz="120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</a:rPr>
              <a:pPr algn="r" eaLnBrk="1" latinLnBrk="1" hangingPunct="1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1" y="4729842"/>
            <a:ext cx="5001371" cy="44487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86" tIns="45528" rIns="91086" bIns="45528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59884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2023.  6. 19.  ~  6. 25.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262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30175" y="4760913"/>
            <a:ext cx="8515350" cy="169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3. 2023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세외수입 연구발표대회 참석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충북시청자미디어센터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징수팀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장이화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지방세외수입 연구과제 발표 및 직무교육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6512" y="260350"/>
            <a:ext cx="914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Arial" panose="020B0604020202020204" pitchFamily="34" charset="0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회계연도 결산 의회 승인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일    시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6. 22.(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</a:t>
            </a: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2022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회계연도 영동군 결산 제안설명 및 의회 승인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64905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찰 </a:t>
            </a:r>
            <a:r>
              <a:rPr lang="en-US" altLang="ko-KR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14건(</a:t>
            </a:r>
            <a:r>
              <a:rPr lang="en-US" altLang="ko-KR" sz="210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용두공원</a:t>
            </a:r>
            <a:r>
              <a:rPr lang="en-US" altLang="ko-KR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10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사면보강</a:t>
            </a:r>
            <a:r>
              <a:rPr lang="en-US" altLang="ko-KR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10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경관정비사업외</a:t>
            </a:r>
            <a:r>
              <a:rPr lang="en-US" altLang="ko-KR" sz="2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13건)/550</a:t>
            </a:r>
            <a:r>
              <a:rPr lang="en-US" altLang="ko-KR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1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국가하천 </a:t>
            </a:r>
            <a:r>
              <a:rPr lang="ko-KR" altLang="en-US" sz="21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친수공간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송호지구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1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예초공사외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)/270</a:t>
            </a:r>
            <a:r>
              <a:rPr lang="ko-KR" altLang="en-US" sz="21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ko-KR" altLang="en-US" sz="210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681038"/>
            <a:ext cx="8640762" cy="584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실적 및 계획 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[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재무과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]</a:t>
            </a:r>
            <a:endParaRPr lang="ko-KR" altLang="en-US" sz="2800" b="1" dirty="0" smtClean="0"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2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(6. 14.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2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주요 집행 </a:t>
            </a:r>
            <a:r>
              <a:rPr lang="ko-KR" altLang="en-US" sz="22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통계목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(6.15.</a:t>
            </a:r>
            <a:r>
              <a:rPr lang="ko-KR" altLang="en-US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~6.23.</a:t>
            </a:r>
            <a:r>
              <a:rPr lang="ko-KR" altLang="en-US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 smtClean="0">
                <a:latin typeface="HY견고딕" panose="02030600000101010101" pitchFamily="18" charset="-127"/>
              </a:rPr>
              <a:t>  - </a:t>
            </a:r>
            <a:r>
              <a:rPr lang="ko-KR" altLang="en-US" dirty="0" smtClean="0">
                <a:latin typeface="HY견고딕" panose="02030600000101010101" pitchFamily="18" charset="-127"/>
              </a:rPr>
              <a:t>주요 집행 </a:t>
            </a:r>
            <a:r>
              <a:rPr lang="ko-KR" altLang="en-US" dirty="0" err="1" smtClean="0">
                <a:latin typeface="HY견고딕" panose="02030600000101010101" pitchFamily="18" charset="-127"/>
              </a:rPr>
              <a:t>통계목</a:t>
            </a:r>
            <a:r>
              <a:rPr lang="ko-KR" altLang="en-US" dirty="0" smtClean="0">
                <a:latin typeface="HY견고딕" panose="02030600000101010101" pitchFamily="18" charset="-127"/>
              </a:rPr>
              <a:t> 없음  </a:t>
            </a:r>
            <a:endParaRPr lang="ko-KR" altLang="en-US" spc="-200" dirty="0" smtClean="0">
              <a:latin typeface="HY견고딕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49421"/>
              </p:ext>
            </p:extLst>
          </p:nvPr>
        </p:nvGraphicFramePr>
        <p:xfrm>
          <a:off x="755650" y="1730375"/>
          <a:ext cx="7848600" cy="1698625"/>
        </p:xfrm>
        <a:graphic>
          <a:graphicData uri="http://schemas.openxmlformats.org/drawingml/2006/table">
            <a:tbl>
              <a:tblPr/>
              <a:tblGrid>
                <a:gridCol w="1368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0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2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대상액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30" marB="4573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(B)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B/A)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 주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예정액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(D)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(E=B+D)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전망률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(F=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E/A)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45854"/>
                  </a:ext>
                </a:extLst>
              </a:tr>
              <a:tr h="558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529,010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481,746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91.0%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0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481,746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91.0%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472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80316</TotalTime>
  <Words>196</Words>
  <Application>Microsoft Office PowerPoint</Application>
  <PresentationFormat>화면 슬라이드 쇼(4:3)</PresentationFormat>
  <Paragraphs>47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3</vt:i4>
      </vt:variant>
    </vt:vector>
  </HeadingPairs>
  <TitlesOfParts>
    <vt:vector size="18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12097</cp:revision>
  <cp:lastPrinted>2023-06-14T05:38:23Z</cp:lastPrinted>
  <dcterms:modified xsi:type="dcterms:W3CDTF">2023-08-28T02:22:33Z</dcterms:modified>
</cp:coreProperties>
</file>