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3.xml" ContentType="application/vnd.openxmlformats-officedocument.theme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4.xml" ContentType="application/vnd.openxmlformats-officedocument.theme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theme/theme5.xml" ContentType="application/vnd.openxmlformats-officedocument.theme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theme/theme6.xml" ContentType="application/vnd.openxmlformats-officedocument.theme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90771" r:id="rId1"/>
    <p:sldMasterId id="2147590827" r:id="rId2"/>
    <p:sldMasterId id="2147590905" r:id="rId3"/>
    <p:sldMasterId id="2147591269" r:id="rId4"/>
    <p:sldMasterId id="2147591501" r:id="rId5"/>
    <p:sldMasterId id="2147592189" r:id="rId6"/>
    <p:sldMasterId id="2147592388" r:id="rId7"/>
  </p:sldMasterIdLst>
  <p:notesMasterIdLst>
    <p:notesMasterId r:id="rId11"/>
  </p:notesMasterIdLst>
  <p:handoutMasterIdLst>
    <p:handoutMasterId r:id="rId12"/>
  </p:handoutMasterIdLst>
  <p:sldIdLst>
    <p:sldId id="5955" r:id="rId8"/>
    <p:sldId id="5953" r:id="rId9"/>
    <p:sldId id="5954" r:id="rId10"/>
  </p:sldIdLst>
  <p:sldSz cx="9144000" cy="6858000" type="screen4x3"/>
  <p:notesSz cx="6805613" cy="9939338"/>
  <p:defaultTextStyle>
    <a:defPPr>
      <a:defRPr lang="ko-KR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 userDrawn="1">
          <p15:clr>
            <a:srgbClr val="A4A3A4"/>
          </p15:clr>
        </p15:guide>
        <p15:guide id="2" pos="214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B036"/>
    <a:srgbClr val="0000FF"/>
    <a:srgbClr val="05AB0D"/>
    <a:srgbClr val="FFFF00"/>
    <a:srgbClr val="0000CC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815" autoAdjust="0"/>
    <p:restoredTop sz="93015" autoAdjust="0"/>
  </p:normalViewPr>
  <p:slideViewPr>
    <p:cSldViewPr>
      <p:cViewPr varScale="1">
        <p:scale>
          <a:sx n="38" d="100"/>
          <a:sy n="38" d="100"/>
        </p:scale>
        <p:origin x="1350" y="60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55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5.xml"/><Relationship Id="rId15" Type="http://schemas.openxmlformats.org/officeDocument/2006/relationships/theme" Target="theme/theme1.xml"/><Relationship Id="rId10" Type="http://schemas.openxmlformats.org/officeDocument/2006/relationships/slide" Target="slides/slide3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798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1" tIns="45397" rIns="90821" bIns="45397" numCol="1" anchor="t" anchorCtr="0" compatLnSpc="1">
            <a:prstTxWarp prst="textNoShape">
              <a:avLst/>
            </a:prstTxWarp>
          </a:bodyPr>
          <a:lstStyle>
            <a:lvl1pPr algn="l" defTabSz="8807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6" y="0"/>
            <a:ext cx="294798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1" tIns="45397" rIns="90821" bIns="45397" numCol="1" anchor="t" anchorCtr="0" compatLnSpc="1">
            <a:prstTxWarp prst="textNoShape">
              <a:avLst/>
            </a:prstTxWarp>
          </a:bodyPr>
          <a:lstStyle>
            <a:lvl1pPr algn="r" defTabSz="8807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9"/>
            <a:ext cx="294798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1" tIns="45397" rIns="90821" bIns="45397" numCol="1" anchor="b" anchorCtr="0" compatLnSpc="1">
            <a:prstTxWarp prst="textNoShape">
              <a:avLst/>
            </a:prstTxWarp>
          </a:bodyPr>
          <a:lstStyle>
            <a:lvl1pPr algn="l" defTabSz="8807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6" y="9444039"/>
            <a:ext cx="294798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1" tIns="45397" rIns="90821" bIns="45397" numCol="1" anchor="b" anchorCtr="0" compatLnSpc="1">
            <a:prstTxWarp prst="textNoShape">
              <a:avLst/>
            </a:prstTxWarp>
          </a:bodyPr>
          <a:lstStyle>
            <a:lvl1pPr algn="r" defTabSz="880774" eaLnBrk="1" latinLnBrk="1" hangingPunct="1">
              <a:defRPr sz="1200"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pPr>
              <a:defRPr/>
            </a:pPr>
            <a:fld id="{8526BEC0-08BA-4A87-BA0C-BF38BD34293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798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1" tIns="45397" rIns="90821" bIns="45397" numCol="1" anchor="t" anchorCtr="0" compatLnSpc="1">
            <a:prstTxWarp prst="textNoShape">
              <a:avLst/>
            </a:prstTxWarp>
          </a:bodyPr>
          <a:lstStyle>
            <a:lvl1pPr algn="l" defTabSz="8807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6" y="0"/>
            <a:ext cx="294798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1" tIns="45397" rIns="90821" bIns="45397" numCol="1" anchor="t" anchorCtr="0" compatLnSpc="1">
            <a:prstTxWarp prst="textNoShape">
              <a:avLst/>
            </a:prstTxWarp>
          </a:bodyPr>
          <a:lstStyle>
            <a:lvl1pPr algn="r" defTabSz="8807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09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68875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4" y="4721225"/>
            <a:ext cx="4992687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1" tIns="45397" rIns="90821" bIns="4539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9"/>
            <a:ext cx="294798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1" tIns="45397" rIns="90821" bIns="45397" numCol="1" anchor="b" anchorCtr="0" compatLnSpc="1">
            <a:prstTxWarp prst="textNoShape">
              <a:avLst/>
            </a:prstTxWarp>
          </a:bodyPr>
          <a:lstStyle>
            <a:lvl1pPr algn="l" defTabSz="8807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6" y="9444039"/>
            <a:ext cx="294798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1" tIns="45397" rIns="90821" bIns="45397" numCol="1" anchor="b" anchorCtr="0" compatLnSpc="1">
            <a:prstTxWarp prst="textNoShape">
              <a:avLst/>
            </a:prstTxWarp>
          </a:bodyPr>
          <a:lstStyle>
            <a:lvl1pPr algn="r" defTabSz="880774" eaLnBrk="1" latinLnBrk="1" hangingPunct="1">
              <a:defRPr sz="1200"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pPr>
              <a:defRPr/>
            </a:pPr>
            <a:fld id="{E651BFDD-7085-46E5-8903-5E7C400D2BB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 txBox="1">
            <a:spLocks noGrp="1" noChangeArrowheads="1"/>
          </p:cNvSpPr>
          <p:nvPr/>
        </p:nvSpPr>
        <p:spPr bwMode="auto">
          <a:xfrm>
            <a:off x="3857626" y="9444039"/>
            <a:ext cx="2947988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821" tIns="45397" rIns="90821" bIns="45397" anchor="b"/>
          <a:lstStyle>
            <a:lvl1pPr defTabSz="881063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defTabSz="881063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defTabSz="881063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defTabSz="881063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defTabSz="881063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defTabSz="8810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defTabSz="8810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defTabSz="8810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defTabSz="8810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B05D4170-F4AD-4078-B05E-92A4EF171E5B}" type="slidenum">
              <a:rPr kumimoji="0" lang="en-US" altLang="ko-KR">
                <a:solidFill>
                  <a:srgbClr val="000000"/>
                </a:solidFill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</a:pPr>
              <a:t>2</a:t>
            </a:fld>
            <a:endParaRPr kumimoji="0" lang="en-US" altLang="ko-KR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68375" y="760413"/>
            <a:ext cx="4921250" cy="3690937"/>
          </a:xfrm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1701" y="4729164"/>
            <a:ext cx="5002213" cy="44497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075" tIns="45522" rIns="91075" bIns="45522"/>
          <a:lstStyle/>
          <a:p>
            <a:pPr eaLnBrk="1" hangingPunct="1"/>
            <a:endParaRPr lang="ko-KR" altLang="ko-K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 txBox="1">
            <a:spLocks noGrp="1" noChangeArrowheads="1"/>
          </p:cNvSpPr>
          <p:nvPr/>
        </p:nvSpPr>
        <p:spPr bwMode="auto">
          <a:xfrm>
            <a:off x="3856249" y="9443801"/>
            <a:ext cx="2949364" cy="495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831" tIns="45404" rIns="90831" bIns="45404" anchor="b"/>
          <a:lstStyle>
            <a:lvl1pPr defTabSz="88106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1pPr>
            <a:lvl2pPr marL="742950" indent="-285750" defTabSz="88106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2pPr>
            <a:lvl3pPr marL="1143000" indent="-228600" defTabSz="88106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3pPr>
            <a:lvl4pPr marL="1600200" indent="-228600" defTabSz="88106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4pPr>
            <a:lvl5pPr marL="2057400" indent="-228600" defTabSz="88106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5pPr>
            <a:lvl6pPr marL="2514600" indent="-228600" defTabSz="88106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6pPr>
            <a:lvl7pPr marL="2971800" indent="-228600" defTabSz="88106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7pPr>
            <a:lvl8pPr marL="3429000" indent="-228600" defTabSz="88106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8pPr>
            <a:lvl9pPr marL="3886200" indent="-228600" defTabSz="88106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9pPr>
          </a:lstStyle>
          <a:p>
            <a:pPr algn="r" eaLnBrk="1" latinLnBrk="1" hangingPunct="1"/>
            <a:fld id="{E3DFF77E-B922-40F9-BCD5-EB5CF37E32CE}" type="slidenum">
              <a:rPr kumimoji="0" lang="en-US" altLang="ko-KR" sz="1200">
                <a:solidFill>
                  <a:srgbClr val="000000"/>
                </a:solidFill>
                <a:latin typeface="Times New Roman" panose="02020603050405020304" pitchFamily="18" charset="0"/>
                <a:ea typeface="굴림" panose="020B0600000101010101" pitchFamily="50" charset="-127"/>
              </a:rPr>
              <a:pPr algn="r" eaLnBrk="1" latinLnBrk="1" hangingPunct="1"/>
              <a:t>3</a:t>
            </a:fld>
            <a:endParaRPr kumimoji="0" lang="en-US" altLang="ko-KR" sz="1200">
              <a:solidFill>
                <a:srgbClr val="000000"/>
              </a:solidFill>
              <a:latin typeface="Times New Roman" panose="02020603050405020304" pitchFamily="18" charset="0"/>
              <a:ea typeface="굴림" panose="020B0600000101010101" pitchFamily="50" charset="-127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68375" y="760413"/>
            <a:ext cx="4921250" cy="3690937"/>
          </a:xfrm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2121" y="4729842"/>
            <a:ext cx="5001371" cy="444872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086" tIns="45528" rIns="91086" bIns="45528"/>
          <a:lstStyle/>
          <a:p>
            <a:pPr eaLnBrk="1" hangingPunct="1"/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25988486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CB3709-5C04-4DBA-A9CF-9E30E76B9439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D31237-4E78-420C-9DFE-3357B15559E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97761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6DF3C0-3FD8-44A6-BBCA-3A8E8019CBF5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8BF56F-13A5-4642-A4CC-B66D779DDCE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000138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AA12B2-3CA7-49FD-94A6-C73140DBB252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AE9E9B-25AB-4F0C-BB18-1704C9D91F9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347628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093551-16AF-483D-96B9-8276BA739399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FD79B9-B623-42B7-B588-464903E2EDE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752500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7DC0AD-3251-4F35-BC60-7AEFC1321B4D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EC7AA8-981F-4502-8079-5BC421A8623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464094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BAD9D4-54A5-4FB3-8BC5-173AF773299D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2B022D-C12F-4E00-8D8D-7D6B3496347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793144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1914BB-4AC6-4F54-B5DE-D400CD118186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346292-3AA9-4E2E-ADED-31BD3CED3896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54995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981845-DA2E-49BC-A361-F77D1D680917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2B2D3B-6548-4537-B02F-369DA412331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7038765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E97488-FF9D-4AC2-A069-62482ADF79D1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2F62E1-6A58-462E-9E98-FDFC9332BDA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009113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7FFFFB-DF22-4807-948A-ADFEB0389A64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6EE2F5-8483-4EEB-9214-422AE6A8139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2529287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CCE358-F6C1-434F-A402-2D612C93396E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3C076B-8A8B-4E38-AFF4-B9B9ECBA878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370437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F8FB52-CF46-4003-8101-14BB4FB65345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E3540E-B3DF-4F3D-8004-3C318E8CCF2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3387775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C38CA3-A35F-40D7-8AFC-0E7749A962C4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0DB7F6-5745-49AD-9DD7-29CC14989597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8025128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B47AA3-0E7A-4B83-9FEE-0BC10DC454A5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3848F9-EA5E-407C-855B-0DD357488ED3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6099988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F13040-4C5E-4EF3-88DC-9B3713125B39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FE5188-DA40-41B3-BD1E-7D88FC420D3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462567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38B262-B6D1-47FB-9290-DA10C41DEBE7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0D5BF7-BCEF-46A0-BF6E-2868B67664D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0415459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AFC523-0901-403F-A1F9-5F94AFC4493F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0A056D-2596-486D-B141-D60DC219699C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0975076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468409-EA60-4B41-88A1-CD0EF6C5A5B9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1BCC83-7360-47E2-9A06-BA4D09356CA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6918576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09B280-24E8-436F-9F7C-93891A4963F3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79E6D5-BE52-4E48-9894-5E87AED4576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9161264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F3FCB7-65D5-4F66-8B10-4B4B39FD79C8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271F66-E7A6-4A78-A88C-B8FD6CE504FC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4349009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9FD0CB-668D-452C-8C58-067EF035C4A2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3C96B0-5966-4C5C-A643-1A7D79998A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4708377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2300A8-33FC-42CD-A71A-82565C784C0C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A1071B-1E9C-47E7-99BC-B2088C43796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46252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4C3449-CA92-4FF9-99CB-50A5BEFEAC37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941701-0F2D-48BE-86C4-F5FD019787A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8600678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14CA36-3961-404B-9EDC-822DD0FB96E3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6A9B05-7228-44F0-B6A3-304FEA4113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2140559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412004-81AE-465A-B545-39FD8C35A142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93DC2E-4E9D-4F5F-B9BD-37B0BB80A27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2945619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45CE94-3F54-4DAD-994B-38E3C5402A1A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62AD27-46B6-4427-BDE2-7E898FCA2D3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0280899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ED7DD5-5C42-43A5-B4B2-F96EAA12CE61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B905DE-18B8-49A2-8FE0-ECD29ECA389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4450228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FA20B7-3CAC-418B-BDAE-E7089C083D58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0DE30D-7FFF-406F-9658-BDA21F7DC05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0788285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3D1460-A551-4B8B-9608-375F987298CE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2E669B-C350-4DFF-A13B-7DCE0BCC548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927088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492796-D27A-4A10-B9ED-D669FE7CF846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98D034-A5A9-4D1D-B963-5AE696181EE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0060446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E05A71-A2EF-4610-A20C-7FA459ED0577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E65D35-9E30-40BA-9471-4829E3228413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0246271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0500EF-FD45-48CA-81C1-6F2EF0993833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D51DD-67F6-4AD0-93DA-0D1120DD827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1710724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E32952-E098-4A2F-8C2C-EFF404F12E64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B959D7-9A33-4101-AE4A-EC7A33B934B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451551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4F686C-4524-47B7-BF46-8F969545826D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1E30A0-9E32-4AAC-9B6D-B64280036BF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7125627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F17E88-FFC0-423C-8C07-9CAA35B19ED5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E14663-B715-400D-9B5A-A4388AFDE72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5431293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42D4CB-EADE-4121-ADF6-1412F873C29C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7505EC-A976-421B-BEF0-FC62F65B340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80930464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812C9F-6F37-4492-B5AB-15792307BD9F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FDD24F-1807-4DA4-A731-42B6EB9117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2631066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F80F27-87EB-421B-9325-6F02B0705DAD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186AFB-0168-4382-B8BF-2FAEB2CF4D9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8038445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705DEF-4CCE-4742-A71B-12938927FC1A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CD0157-CADF-4E01-A93E-135F6CAC39B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69357962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E85B15-CF89-4E7C-87D5-4405C74F0C57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7D512E-58CF-47B7-8268-FF281244D70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51512266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E168C0-080C-4D5E-BFFD-E9752289C981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1A4BC1-650E-4761-B82A-0E22E407A12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04771523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CCEE28-CAC6-4683-AF98-12EBAE661F38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F59450-0B27-4C04-8564-C2CAAC4FE64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99654830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6D269B-C4AC-4966-9E6B-2FA97230881A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17210D-8246-4064-807A-B735E54CEEB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09235411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EAF6EE-B794-475C-AE53-CA43B4DC739E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D15CB8-94C1-4DDB-BFB4-4E42CC3ACE0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417572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CD7FA6-59D4-4F82-A975-6B3C3B0ED715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5A080A-B38E-43B1-B0B4-76E8F1A3FFE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72867127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6E8290-3859-4481-8CBF-03BB86DA4619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74B16F-A466-42A0-B919-BA6705D6209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40074163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708AF9-7DDB-45F2-A5D7-5FBCB2F9615F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759BB5-4917-4A6F-B893-6786383DE8A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66661065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18C48D-8134-47FB-AC56-1CBCEAC39A3C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54AA42-9D6B-423D-8922-EDF911104DC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357270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780076-35F4-4474-A106-49527B3D5B78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20D64B-345D-4B88-9BE5-4951A182D20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26547800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EED2CA-9404-4837-AB84-0C9743C95E15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83B5DF-A42E-4E5B-9B3E-94B3A78277E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69478995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9CB256-793F-4C27-B725-5F6AF2DBCB13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00B469-7822-4ABC-AB5E-72E985F060FC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37259430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29E017-6B7A-4DFA-BDDE-8E7B60FAFC53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3E8E11-B84A-4588-940C-5ACE4FA81D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95686499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7B7431-F587-4F3B-B12F-1A4AC09AF962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AECD52-8E0A-4B19-A91E-4BEC251A1D8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53633034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DBCE5A-F563-4AAC-AE0F-B553119E258E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A74385-4D11-41E9-8F14-9BB005B8377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95877100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2987BF-440B-42B4-8019-1D59E6C679FE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B960C5-A8B6-496C-B6DA-7EE1BFA43DE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60418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E84411-39C5-441C-A111-927B4D1026B7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C71519-8B6A-488C-AB0A-90EE0B15733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72627816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FCC101-8328-4726-992A-F186B8774850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C66856-ABAB-4971-8D1D-09E6A9448A6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79130919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C24529-37C9-4509-A3CF-B876404F4F1B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C5081A-BA2C-483E-9A1F-3831D80E57A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53066757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E638A8-CE67-43A6-A48D-0C4016A10543}" type="datetimeFigureOut">
              <a:rPr lang="ko-KR" altLang="en-US"/>
              <a:pPr>
                <a:defRPr/>
              </a:pPr>
              <a:t>2023-08-28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3A52F2-9EF6-4C53-8732-71351CEBE1D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36712528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64758B-F974-4EE6-9295-08D44D33C21D}" type="datetimeFigureOut">
              <a:rPr lang="ko-KR" altLang="en-US"/>
              <a:pPr>
                <a:defRPr/>
              </a:pPr>
              <a:t>2023-08-28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692E8F-C73F-4FCA-9C39-E91CCA8C52C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62304624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3B2D9F-BF3E-40E0-BF0C-3F2BB65E895B}" type="datetimeFigureOut">
              <a:rPr lang="ko-KR" altLang="en-US"/>
              <a:pPr>
                <a:defRPr/>
              </a:pPr>
              <a:t>2023-08-28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EDFCA2-FE30-4569-A983-4DB49F651D9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71708229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0A02BC-9C00-4B73-B925-1E11B0816D3F}" type="datetimeFigureOut">
              <a:rPr lang="ko-KR" altLang="en-US"/>
              <a:pPr>
                <a:defRPr/>
              </a:pPr>
              <a:t>2023-08-28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E283AE-4332-4144-A055-89D3B0B6576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77758084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AC368B-9AB5-4859-9606-EE676FF0740B}" type="datetimeFigureOut">
              <a:rPr lang="ko-KR" altLang="en-US"/>
              <a:pPr>
                <a:defRPr/>
              </a:pPr>
              <a:t>2023-08-28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171500-1E48-4F37-A0B4-B7CDF9AE295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26268370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A141B9-0236-4B06-A8A0-02D73E2B1C4D}" type="datetimeFigureOut">
              <a:rPr lang="ko-KR" altLang="en-US"/>
              <a:pPr>
                <a:defRPr/>
              </a:pPr>
              <a:t>2023-08-28</a:t>
            </a:fld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C736E9-BF73-4C52-8A54-AFDF9432FC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92892180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AC94E4-E97C-42AB-BE8B-429015D0558B}" type="datetimeFigureOut">
              <a:rPr lang="ko-KR" altLang="en-US"/>
              <a:pPr>
                <a:defRPr/>
              </a:pPr>
              <a:t>2023-08-28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5B8E2D-5CF2-48EE-8388-8FDD96A5D5E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9188124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dirty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76B353-6221-47AD-9057-A8BB8C973A1C}" type="datetimeFigureOut">
              <a:rPr lang="ko-KR" altLang="en-US"/>
              <a:pPr>
                <a:defRPr/>
              </a:pPr>
              <a:t>2023-08-28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D7772F-9949-43A9-9633-38A9243FC81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23632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30A08D-51D7-4672-B47F-F1E9549EA66D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DBBA02-6604-4315-A812-6400B1FB713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90917599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FC4518-E58A-45A9-A9E9-012AD15BA776}" type="datetimeFigureOut">
              <a:rPr lang="ko-KR" altLang="en-US"/>
              <a:pPr>
                <a:defRPr/>
              </a:pPr>
              <a:t>2023-08-28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B4F278-C0C5-43BE-A364-8D30A5FC885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84750049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75FDD2-7B2B-4BD0-BE14-0D4E8024059F}" type="datetimeFigureOut">
              <a:rPr lang="ko-KR" altLang="en-US"/>
              <a:pPr>
                <a:defRPr/>
              </a:pPr>
              <a:t>2023-08-28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DDF702-3B54-4F35-9B8C-A771C28D92A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502769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2284B6-4D6E-4239-92C5-131C4DC7D227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6E406E-BFAF-4A58-83CF-6EC6982762D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029813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BBAB8E-AFBF-4721-957E-91563FC1B282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6F08DB-0379-45AF-9500-3894EA544503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081800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8.xml"/><Relationship Id="rId3" Type="http://schemas.openxmlformats.org/officeDocument/2006/relationships/slideLayout" Target="../slideLayouts/slideLayout23.xml"/><Relationship Id="rId7" Type="http://schemas.openxmlformats.org/officeDocument/2006/relationships/slideLayout" Target="../slideLayouts/slideLayout27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6.xml"/><Relationship Id="rId11" Type="http://schemas.openxmlformats.org/officeDocument/2006/relationships/theme" Target="../theme/theme3.xml"/><Relationship Id="rId5" Type="http://schemas.openxmlformats.org/officeDocument/2006/relationships/slideLayout" Target="../slideLayouts/slideLayout25.xml"/><Relationship Id="rId10" Type="http://schemas.openxmlformats.org/officeDocument/2006/relationships/slideLayout" Target="../slideLayouts/slideLayout30.xml"/><Relationship Id="rId4" Type="http://schemas.openxmlformats.org/officeDocument/2006/relationships/slideLayout" Target="../slideLayouts/slideLayout24.xml"/><Relationship Id="rId9" Type="http://schemas.openxmlformats.org/officeDocument/2006/relationships/slideLayout" Target="../slideLayouts/slideLayout29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8.xml"/><Relationship Id="rId3" Type="http://schemas.openxmlformats.org/officeDocument/2006/relationships/slideLayout" Target="../slideLayouts/slideLayout33.xml"/><Relationship Id="rId7" Type="http://schemas.openxmlformats.org/officeDocument/2006/relationships/slideLayout" Target="../slideLayouts/slideLayout37.xml"/><Relationship Id="rId2" Type="http://schemas.openxmlformats.org/officeDocument/2006/relationships/slideLayout" Target="../slideLayouts/slideLayout32.xml"/><Relationship Id="rId1" Type="http://schemas.openxmlformats.org/officeDocument/2006/relationships/slideLayout" Target="../slideLayouts/slideLayout31.xml"/><Relationship Id="rId6" Type="http://schemas.openxmlformats.org/officeDocument/2006/relationships/slideLayout" Target="../slideLayouts/slideLayout36.xml"/><Relationship Id="rId11" Type="http://schemas.openxmlformats.org/officeDocument/2006/relationships/theme" Target="../theme/theme4.xml"/><Relationship Id="rId5" Type="http://schemas.openxmlformats.org/officeDocument/2006/relationships/slideLayout" Target="../slideLayouts/slideLayout35.xml"/><Relationship Id="rId10" Type="http://schemas.openxmlformats.org/officeDocument/2006/relationships/slideLayout" Target="../slideLayouts/slideLayout40.xml"/><Relationship Id="rId4" Type="http://schemas.openxmlformats.org/officeDocument/2006/relationships/slideLayout" Target="../slideLayouts/slideLayout34.xml"/><Relationship Id="rId9" Type="http://schemas.openxmlformats.org/officeDocument/2006/relationships/slideLayout" Target="../slideLayouts/slideLayout39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8.xml"/><Relationship Id="rId3" Type="http://schemas.openxmlformats.org/officeDocument/2006/relationships/slideLayout" Target="../slideLayouts/slideLayout43.xml"/><Relationship Id="rId7" Type="http://schemas.openxmlformats.org/officeDocument/2006/relationships/slideLayout" Target="../slideLayouts/slideLayout47.xml"/><Relationship Id="rId2" Type="http://schemas.openxmlformats.org/officeDocument/2006/relationships/slideLayout" Target="../slideLayouts/slideLayout42.xml"/><Relationship Id="rId1" Type="http://schemas.openxmlformats.org/officeDocument/2006/relationships/slideLayout" Target="../slideLayouts/slideLayout41.xml"/><Relationship Id="rId6" Type="http://schemas.openxmlformats.org/officeDocument/2006/relationships/slideLayout" Target="../slideLayouts/slideLayout46.xml"/><Relationship Id="rId11" Type="http://schemas.openxmlformats.org/officeDocument/2006/relationships/theme" Target="../theme/theme5.xml"/><Relationship Id="rId5" Type="http://schemas.openxmlformats.org/officeDocument/2006/relationships/slideLayout" Target="../slideLayouts/slideLayout45.xml"/><Relationship Id="rId10" Type="http://schemas.openxmlformats.org/officeDocument/2006/relationships/slideLayout" Target="../slideLayouts/slideLayout50.xml"/><Relationship Id="rId4" Type="http://schemas.openxmlformats.org/officeDocument/2006/relationships/slideLayout" Target="../slideLayouts/slideLayout44.xml"/><Relationship Id="rId9" Type="http://schemas.openxmlformats.org/officeDocument/2006/relationships/slideLayout" Target="../slideLayouts/slideLayout49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8.xml"/><Relationship Id="rId3" Type="http://schemas.openxmlformats.org/officeDocument/2006/relationships/slideLayout" Target="../slideLayouts/slideLayout53.xml"/><Relationship Id="rId7" Type="http://schemas.openxmlformats.org/officeDocument/2006/relationships/slideLayout" Target="../slideLayouts/slideLayout57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2.xml"/><Relationship Id="rId1" Type="http://schemas.openxmlformats.org/officeDocument/2006/relationships/slideLayout" Target="../slideLayouts/slideLayout51.xml"/><Relationship Id="rId6" Type="http://schemas.openxmlformats.org/officeDocument/2006/relationships/slideLayout" Target="../slideLayouts/slideLayout56.xml"/><Relationship Id="rId11" Type="http://schemas.openxmlformats.org/officeDocument/2006/relationships/slideLayout" Target="../slideLayouts/slideLayout61.xml"/><Relationship Id="rId5" Type="http://schemas.openxmlformats.org/officeDocument/2006/relationships/slideLayout" Target="../slideLayouts/slideLayout55.xml"/><Relationship Id="rId10" Type="http://schemas.openxmlformats.org/officeDocument/2006/relationships/slideLayout" Target="../slideLayouts/slideLayout60.xml"/><Relationship Id="rId4" Type="http://schemas.openxmlformats.org/officeDocument/2006/relationships/slideLayout" Target="../slideLayouts/slideLayout54.xml"/><Relationship Id="rId9" Type="http://schemas.openxmlformats.org/officeDocument/2006/relationships/slideLayout" Target="../slideLayouts/slideLayout59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9.xml"/><Relationship Id="rId3" Type="http://schemas.openxmlformats.org/officeDocument/2006/relationships/slideLayout" Target="../slideLayouts/slideLayout64.xml"/><Relationship Id="rId7" Type="http://schemas.openxmlformats.org/officeDocument/2006/relationships/slideLayout" Target="../slideLayouts/slideLayout68.xml"/><Relationship Id="rId2" Type="http://schemas.openxmlformats.org/officeDocument/2006/relationships/slideLayout" Target="../slideLayouts/slideLayout63.xml"/><Relationship Id="rId1" Type="http://schemas.openxmlformats.org/officeDocument/2006/relationships/slideLayout" Target="../slideLayouts/slideLayout62.xml"/><Relationship Id="rId6" Type="http://schemas.openxmlformats.org/officeDocument/2006/relationships/slideLayout" Target="../slideLayouts/slideLayout67.xml"/><Relationship Id="rId11" Type="http://schemas.openxmlformats.org/officeDocument/2006/relationships/theme" Target="../theme/theme7.xml"/><Relationship Id="rId5" Type="http://schemas.openxmlformats.org/officeDocument/2006/relationships/slideLayout" Target="../slideLayouts/slideLayout66.xml"/><Relationship Id="rId10" Type="http://schemas.openxmlformats.org/officeDocument/2006/relationships/slideLayout" Target="../slideLayouts/slideLayout71.xml"/><Relationship Id="rId4" Type="http://schemas.openxmlformats.org/officeDocument/2006/relationships/slideLayout" Target="../slideLayouts/slideLayout65.xml"/><Relationship Id="rId9" Type="http://schemas.openxmlformats.org/officeDocument/2006/relationships/slideLayout" Target="../slideLayouts/slideLayout7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latin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80D8ACFB-AC07-405E-A639-79FD6D99000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616049" r:id="rId1"/>
    <p:sldLayoutId id="2147616050" r:id="rId2"/>
    <p:sldLayoutId id="2147616051" r:id="rId3"/>
    <p:sldLayoutId id="2147616052" r:id="rId4"/>
    <p:sldLayoutId id="2147616053" r:id="rId5"/>
    <p:sldLayoutId id="2147616054" r:id="rId6"/>
    <p:sldLayoutId id="2147616055" r:id="rId7"/>
    <p:sldLayoutId id="2147616056" r:id="rId8"/>
    <p:sldLayoutId id="2147616057" r:id="rId9"/>
    <p:sldLayoutId id="2147616058" r:id="rId10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2051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latin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007E6C92-B561-40BF-83FD-74177FA8A44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616059" r:id="rId1"/>
    <p:sldLayoutId id="2147616060" r:id="rId2"/>
    <p:sldLayoutId id="2147616061" r:id="rId3"/>
    <p:sldLayoutId id="2147616062" r:id="rId4"/>
    <p:sldLayoutId id="2147616063" r:id="rId5"/>
    <p:sldLayoutId id="2147616064" r:id="rId6"/>
    <p:sldLayoutId id="2147616065" r:id="rId7"/>
    <p:sldLayoutId id="2147616066" r:id="rId8"/>
    <p:sldLayoutId id="2147616067" r:id="rId9"/>
    <p:sldLayoutId id="2147616068" r:id="rId10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3075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latin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EA70366E-AC96-40AF-A400-C6DF7B7636F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616069" r:id="rId1"/>
    <p:sldLayoutId id="2147616070" r:id="rId2"/>
    <p:sldLayoutId id="2147616071" r:id="rId3"/>
    <p:sldLayoutId id="2147616072" r:id="rId4"/>
    <p:sldLayoutId id="2147616073" r:id="rId5"/>
    <p:sldLayoutId id="2147616074" r:id="rId6"/>
    <p:sldLayoutId id="2147616075" r:id="rId7"/>
    <p:sldLayoutId id="2147616076" r:id="rId8"/>
    <p:sldLayoutId id="2147616077" r:id="rId9"/>
    <p:sldLayoutId id="2147616078" r:id="rId10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4099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latin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6FDFBBB2-8A1F-4342-AE0A-41445DCFF4D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616079" r:id="rId1"/>
    <p:sldLayoutId id="2147616080" r:id="rId2"/>
    <p:sldLayoutId id="2147616081" r:id="rId3"/>
    <p:sldLayoutId id="2147616082" r:id="rId4"/>
    <p:sldLayoutId id="2147616083" r:id="rId5"/>
    <p:sldLayoutId id="2147616084" r:id="rId6"/>
    <p:sldLayoutId id="2147616085" r:id="rId7"/>
    <p:sldLayoutId id="2147616086" r:id="rId8"/>
    <p:sldLayoutId id="2147616087" r:id="rId9"/>
    <p:sldLayoutId id="2147616088" r:id="rId10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5123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HY견고딕" pitchFamily="18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HY견고딕" pitchFamily="18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latin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571355D0-2C15-4718-A258-270D17F93C1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616089" r:id="rId1"/>
    <p:sldLayoutId id="2147616090" r:id="rId2"/>
    <p:sldLayoutId id="2147616091" r:id="rId3"/>
    <p:sldLayoutId id="2147616092" r:id="rId4"/>
    <p:sldLayoutId id="2147616093" r:id="rId5"/>
    <p:sldLayoutId id="2147616094" r:id="rId6"/>
    <p:sldLayoutId id="2147616095" r:id="rId7"/>
    <p:sldLayoutId id="2147616096" r:id="rId8"/>
    <p:sldLayoutId id="2147616097" r:id="rId9"/>
    <p:sldLayoutId id="2147616098" r:id="rId10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614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latinLnBrk="1" hangingPunct="1">
              <a:lnSpc>
                <a:spcPct val="100000"/>
              </a:lnSpc>
              <a:buFontTx/>
              <a:buNone/>
              <a:defRPr sz="1200" b="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HY견고딕" pitchFamily="18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latinLnBrk="1" hangingPunct="1">
              <a:lnSpc>
                <a:spcPct val="100000"/>
              </a:lnSpc>
              <a:buFontTx/>
              <a:buNone/>
              <a:defRPr sz="1200" b="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HY견고딕" pitchFamily="18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latin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7494D4B1-7118-4638-A379-3C270F89CB6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616099" r:id="rId1"/>
    <p:sldLayoutId id="2147616100" r:id="rId2"/>
    <p:sldLayoutId id="2147616101" r:id="rId3"/>
    <p:sldLayoutId id="2147616102" r:id="rId4"/>
    <p:sldLayoutId id="2147616103" r:id="rId5"/>
    <p:sldLayoutId id="2147616104" r:id="rId6"/>
    <p:sldLayoutId id="2147616105" r:id="rId7"/>
    <p:sldLayoutId id="2147616106" r:id="rId8"/>
    <p:sldLayoutId id="2147616107" r:id="rId9"/>
    <p:sldLayoutId id="2147616108" r:id="rId10"/>
    <p:sldLayoutId id="2147616109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7171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latin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2984F137-42E2-4DA3-82DE-C2D6D732B17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616110" r:id="rId1"/>
    <p:sldLayoutId id="2147616111" r:id="rId2"/>
    <p:sldLayoutId id="2147616112" r:id="rId3"/>
    <p:sldLayoutId id="2147616113" r:id="rId4"/>
    <p:sldLayoutId id="2147616114" r:id="rId5"/>
    <p:sldLayoutId id="2147616115" r:id="rId6"/>
    <p:sldLayoutId id="2147616116" r:id="rId7"/>
    <p:sldLayoutId id="2147616117" r:id="rId8"/>
    <p:sldLayoutId id="2147616118" r:id="rId9"/>
    <p:sldLayoutId id="2147616119" r:id="rId10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22" name="그림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23" name="Rectangle 4"/>
          <p:cNvSpPr>
            <a:spLocks noChangeArrowheads="1"/>
          </p:cNvSpPr>
          <p:nvPr/>
        </p:nvSpPr>
        <p:spPr bwMode="auto">
          <a:xfrm>
            <a:off x="1692275" y="2205038"/>
            <a:ext cx="5327650" cy="136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marL="342900" indent="-34290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1pPr>
            <a:lvl2pPr marL="1169988" indent="-45720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2pPr>
            <a:lvl3pPr marL="1143000" indent="-22860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3pPr>
            <a:lvl4pPr marL="1600200" indent="-22860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4pPr>
            <a:lvl5pPr marL="2057400" indent="-22860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9pPr>
          </a:lstStyle>
          <a:p>
            <a:pPr lvl="1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anose="05000000000000000000" pitchFamily="2" charset="2"/>
              <a:buNone/>
            </a:pPr>
            <a:r>
              <a:rPr lang="ko-KR" altLang="en-US" sz="6500" b="1" dirty="0">
                <a:solidFill>
                  <a:srgbClr val="333399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재    무    과</a:t>
            </a:r>
            <a:r>
              <a:rPr lang="en-US" altLang="ko-KR" sz="6600" b="1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</a:p>
          <a:p>
            <a:pPr lvl="1">
              <a:lnSpc>
                <a:spcPct val="6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anose="05000000000000000000" pitchFamily="2" charset="2"/>
              <a:buNone/>
            </a:pPr>
            <a:r>
              <a:rPr lang="en-US" altLang="ko-KR" sz="2800" b="1" dirty="0">
                <a:solidFill>
                  <a:srgbClr val="333399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</a:t>
            </a:r>
            <a:endParaRPr lang="ko-KR" altLang="en-US" sz="2800" b="1" dirty="0">
              <a:solidFill>
                <a:srgbClr val="333399"/>
              </a:solidFill>
              <a:latin typeface="HY헤드라인M" panose="02030600000101010101" pitchFamily="18" charset="-127"/>
              <a:ea typeface="HY헤드라인M" panose="02030600000101010101" pitchFamily="18" charset="-127"/>
              <a:sym typeface="Symbol" panose="05050102010706020507" pitchFamily="18" charset="2"/>
            </a:endParaRPr>
          </a:p>
        </p:txBody>
      </p:sp>
      <p:sp>
        <p:nvSpPr>
          <p:cNvPr id="81924" name="Rectangle 4"/>
          <p:cNvSpPr>
            <a:spLocks noChangeArrowheads="1"/>
          </p:cNvSpPr>
          <p:nvPr/>
        </p:nvSpPr>
        <p:spPr bwMode="auto">
          <a:xfrm>
            <a:off x="1687513" y="3357563"/>
            <a:ext cx="6697662" cy="801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marL="342900" indent="-34290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1pPr>
            <a:lvl2pPr marL="1169988" indent="-45720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2pPr>
            <a:lvl3pPr marL="1143000" indent="-22860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3pPr>
            <a:lvl4pPr marL="1600200" indent="-22860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4pPr>
            <a:lvl5pPr marL="2057400" indent="-22860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9pPr>
          </a:lstStyle>
          <a:p>
            <a:pPr lvl="1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anose="05000000000000000000" pitchFamily="2" charset="2"/>
              <a:buNone/>
            </a:pPr>
            <a:r>
              <a:rPr lang="en-US" altLang="ko-KR" sz="3500" b="1" dirty="0" smtClean="0">
                <a:solidFill>
                  <a:srgbClr val="333399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(</a:t>
            </a:r>
            <a:r>
              <a:rPr lang="en-US" altLang="ko-KR" sz="3500" b="1" dirty="0" smtClean="0">
                <a:solidFill>
                  <a:srgbClr val="333399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2023.  6. 19.  ~  6. 25.</a:t>
            </a:r>
            <a:r>
              <a:rPr lang="en-US" altLang="ko-KR" sz="3500" b="1" dirty="0" smtClean="0">
                <a:solidFill>
                  <a:srgbClr val="333399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)</a:t>
            </a:r>
            <a:endParaRPr lang="ko-KR" altLang="en-US" sz="3500" b="1" dirty="0">
              <a:solidFill>
                <a:srgbClr val="333399"/>
              </a:solidFill>
              <a:latin typeface="HY헤드라인M" panose="02030600000101010101" pitchFamily="18" charset="-127"/>
              <a:ea typeface="HY헤드라인M" panose="02030600000101010101" pitchFamily="18" charset="-127"/>
              <a:sym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2326288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7" name="Rectangle 3"/>
          <p:cNvSpPr>
            <a:spLocks noChangeArrowheads="1"/>
          </p:cNvSpPr>
          <p:nvPr/>
        </p:nvSpPr>
        <p:spPr bwMode="auto">
          <a:xfrm>
            <a:off x="130175" y="4760913"/>
            <a:ext cx="8515350" cy="16924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marL="533400" indent="-533400" latinLnBrk="1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4953000" algn="l"/>
              </a:tabLst>
              <a:defRPr sz="3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914400" indent="-457200" latinLnBrk="1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4953000" algn="l"/>
              </a:tabLst>
              <a:defRPr sz="28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4953000" algn="l"/>
              </a:tabLst>
              <a:defRPr sz="2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eaLnBrk="1" hangingPunct="1">
              <a:lnSpc>
                <a:spcPct val="130000"/>
              </a:lnSpc>
              <a:spcBef>
                <a:spcPct val="0"/>
              </a:spcBef>
              <a:buClr>
                <a:srgbClr val="FFFFFF"/>
              </a:buClr>
              <a:buSzPct val="60000"/>
              <a:buFont typeface="Wingdings" panose="05000000000000000000" pitchFamily="2" charset="2"/>
              <a:buNone/>
              <a:defRPr/>
            </a:pP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3. 2023</a:t>
            </a:r>
            <a:r>
              <a:rPr kumimoji="0" lang="ko-KR" altLang="en-US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년 세외수입 연구발표대회 참석</a:t>
            </a:r>
            <a:endParaRPr kumimoji="0" lang="en-US" altLang="ko-KR" sz="2800" b="1" dirty="0" smtClean="0">
              <a:solidFill>
                <a:srgbClr val="0000FF"/>
              </a:solidFill>
              <a:latin typeface="HY헤드라인M" panose="02030600000101010101" pitchFamily="18" charset="-127"/>
              <a:ea typeface="HY헤드라인M" panose="02030600000101010101" pitchFamily="18" charset="-127"/>
              <a:sym typeface="Symbol" panose="05050102010706020507" pitchFamily="18" charset="2"/>
            </a:endParaRPr>
          </a:p>
          <a:p>
            <a:pPr lvl="1" eaLnBrk="1" hangingPunct="1">
              <a:lnSpc>
                <a:spcPct val="130000"/>
              </a:lnSpc>
              <a:spcBef>
                <a:spcPct val="0"/>
              </a:spcBef>
              <a:buClr>
                <a:srgbClr val="000000"/>
              </a:buClr>
              <a:buFont typeface="Wingdings" panose="05000000000000000000" pitchFamily="2" charset="2"/>
              <a:buChar char="q"/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6. 22.(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충북시청자미디어센터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징수팀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장이화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 eaLnBrk="1" hangingPunct="1">
              <a:lnSpc>
                <a:spcPct val="130000"/>
              </a:lnSpc>
              <a:spcBef>
                <a:spcPct val="0"/>
              </a:spcBef>
              <a:buClr>
                <a:srgbClr val="000000"/>
              </a:buClr>
              <a:buFont typeface="Wingdings" panose="05000000000000000000" pitchFamily="2" charset="2"/>
              <a:buChar char="q"/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지방세외수입 연구과제 발표 및 직무교육</a:t>
            </a:r>
          </a:p>
        </p:txBody>
      </p:sp>
      <p:sp>
        <p:nvSpPr>
          <p:cNvPr id="82948" name="Rectangle 3"/>
          <p:cNvSpPr>
            <a:spLocks noChangeArrowheads="1"/>
          </p:cNvSpPr>
          <p:nvPr/>
        </p:nvSpPr>
        <p:spPr bwMode="auto">
          <a:xfrm>
            <a:off x="36512" y="260350"/>
            <a:ext cx="9144000" cy="151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latinLnBrk="1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4953000" algn="l"/>
              </a:tabLst>
              <a:defRPr sz="3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latinLnBrk="1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4953000" algn="l"/>
              </a:tabLst>
              <a:defRPr sz="28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4953000" algn="l"/>
              </a:tabLst>
              <a:defRPr sz="2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eaLnBrk="1" hangingPunct="1">
              <a:lnSpc>
                <a:spcPct val="120000"/>
              </a:lnSpc>
              <a:buClr>
                <a:srgbClr val="FFFFFF"/>
              </a:buClr>
              <a:buSzPct val="60000"/>
              <a:buFont typeface="Arial" panose="020B0604020202020204" pitchFamily="34" charset="0"/>
              <a:buNone/>
            </a:pPr>
            <a:r>
              <a:rPr lang="en-US" altLang="ko-KR" sz="2800" b="1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1.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2022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회계연도 결산 의회 승인</a:t>
            </a:r>
            <a:endParaRPr lang="ko-KR" altLang="en-US" sz="2800" b="1" dirty="0">
              <a:solidFill>
                <a:srgbClr val="0000FF"/>
              </a:solidFill>
              <a:latin typeface="HY헤드라인M" panose="02030600000101010101" pitchFamily="18" charset="-127"/>
              <a:ea typeface="HY헤드라인M" panose="02030600000101010101" pitchFamily="18" charset="-127"/>
              <a:sym typeface="Symbol" panose="05050102010706020507" pitchFamily="18" charset="2"/>
            </a:endParaRPr>
          </a:p>
          <a:p>
            <a:pPr lvl="1" eaLnBrk="1" latinLnBrk="0" hangingPunct="1">
              <a:lnSpc>
                <a:spcPct val="130000"/>
              </a:lnSpc>
              <a:spcBef>
                <a:spcPct val="0"/>
              </a:spcBef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일    시 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: 6. 22.(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목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) 10:00</a:t>
            </a:r>
          </a:p>
          <a:p>
            <a:pPr lvl="1" eaLnBrk="1" latinLnBrk="0" hangingPunct="1">
              <a:lnSpc>
                <a:spcPct val="130000"/>
              </a:lnSpc>
              <a:spcBef>
                <a:spcPct val="0"/>
              </a:spcBef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2022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회계연도 영동군 결산 제안설명 및 의회 승인</a:t>
            </a:r>
            <a:endParaRPr lang="ko-KR" altLang="en-US" sz="2400" b="1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2564905"/>
            <a:ext cx="9036050" cy="1440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latinLnBrk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800" b="1">
                <a:solidFill>
                  <a:schemeClr val="accent2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914400" indent="-457200" latinLnBrk="1">
              <a:spcBef>
                <a:spcPct val="20000"/>
              </a:spcBef>
              <a:buClr>
                <a:schemeClr val="bg1"/>
              </a:buClr>
              <a:buFont typeface="Wingdings" panose="05000000000000000000" pitchFamily="2" charset="2"/>
              <a:buChar char="q"/>
              <a:tabLst>
                <a:tab pos="4953000" algn="l"/>
              </a:tabLst>
              <a:defRPr kumimoji="1" sz="24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•"/>
              <a:tabLst>
                <a:tab pos="4953000" algn="l"/>
              </a:tabLst>
              <a:defRPr kumimoji="1" sz="20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lvl="1" eaLnBrk="1" hangingPunct="1">
              <a:lnSpc>
                <a:spcPct val="120000"/>
              </a:lnSpc>
              <a:buClr>
                <a:srgbClr val="FFFFFF"/>
              </a:buClr>
              <a:buFont typeface="Wingdings" panose="05000000000000000000" pitchFamily="2" charset="2"/>
              <a:buNone/>
              <a:defRPr/>
            </a:pPr>
            <a:endParaRPr lang="en-US" altLang="ko-KR" sz="300" dirty="0" smtClean="0">
              <a:solidFill>
                <a:srgbClr val="FFFFFF"/>
              </a:solidFill>
              <a:sym typeface="Symbol" panose="05050102010706020507" pitchFamily="18" charset="2"/>
            </a:endParaRPr>
          </a:p>
          <a:p>
            <a:pPr latinLnBrk="0"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  <a:defRPr/>
            </a:pPr>
            <a:r>
              <a:rPr lang="en-US" altLang="ko-KR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2. </a:t>
            </a:r>
            <a:r>
              <a:rPr lang="ko-KR" altLang="en-US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공사</a:t>
            </a:r>
            <a:r>
              <a:rPr lang="en-US" altLang="ko-KR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(</a:t>
            </a:r>
            <a:r>
              <a:rPr lang="ko-KR" altLang="en-US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용역</a:t>
            </a:r>
            <a:r>
              <a:rPr lang="en-US" altLang="ko-KR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)·</a:t>
            </a:r>
            <a:r>
              <a:rPr lang="ko-KR" altLang="en-US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물품 </a:t>
            </a:r>
            <a:r>
              <a:rPr lang="ko-KR" altLang="en-US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전자입찰 및 </a:t>
            </a:r>
            <a:r>
              <a:rPr lang="ko-KR" altLang="en-US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수의계약</a:t>
            </a:r>
            <a:endParaRPr lang="en-US" altLang="ko-KR" dirty="0">
              <a:solidFill>
                <a:srgbClr val="0000FF"/>
              </a:solidFill>
              <a:latin typeface="HY헤드라인M" panose="02030600000101010101" pitchFamily="18" charset="-127"/>
              <a:ea typeface="HY헤드라인M" panose="02030600000101010101" pitchFamily="18" charset="-127"/>
              <a:sym typeface="Symbol" panose="05050102010706020507" pitchFamily="18" charset="2"/>
            </a:endParaRPr>
          </a:p>
          <a:p>
            <a:pPr lvl="1" eaLnBrk="1" hangingPunct="1">
              <a:lnSpc>
                <a:spcPct val="120000"/>
              </a:lnSpc>
              <a:spcBef>
                <a:spcPct val="0"/>
              </a:spcBef>
              <a:buClr>
                <a:srgbClr val="000000"/>
              </a:buClr>
              <a:defRPr/>
            </a:pPr>
            <a:r>
              <a:rPr lang="ko-KR" altLang="en-US" sz="2100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입     </a:t>
            </a:r>
            <a:r>
              <a:rPr lang="en-US" altLang="ko-KR" sz="2100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찰 </a:t>
            </a:r>
            <a:r>
              <a:rPr lang="en-US" altLang="ko-KR" sz="210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: 14건(</a:t>
            </a:r>
            <a:r>
              <a:rPr lang="en-US" altLang="ko-KR" sz="2100" dirty="0" err="1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용두공원</a:t>
            </a:r>
            <a:r>
              <a:rPr lang="en-US" altLang="ko-KR" sz="210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en-US" altLang="ko-KR" sz="2100" dirty="0" err="1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사면보강</a:t>
            </a:r>
            <a:r>
              <a:rPr lang="en-US" altLang="ko-KR" sz="210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en-US" altLang="ko-KR" sz="2100" dirty="0" err="1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경관정비사업외</a:t>
            </a:r>
            <a:r>
              <a:rPr lang="en-US" altLang="ko-KR" sz="210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13건)/550</a:t>
            </a:r>
            <a:r>
              <a:rPr lang="en-US" altLang="ko-KR" sz="2100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백만원</a:t>
            </a:r>
            <a:r>
              <a:rPr lang="ko-KR" altLang="en-US" sz="2100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endParaRPr lang="en-US" altLang="ko-KR" sz="2100" dirty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hangingPunct="1">
              <a:lnSpc>
                <a:spcPct val="120000"/>
              </a:lnSpc>
              <a:spcBef>
                <a:spcPct val="0"/>
              </a:spcBef>
              <a:buClr>
                <a:srgbClr val="000000"/>
              </a:buClr>
              <a:defRPr/>
            </a:pPr>
            <a:r>
              <a:rPr lang="ko-KR" altLang="en-US" sz="2100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수의계약 </a:t>
            </a:r>
            <a:r>
              <a:rPr lang="en-US" altLang="ko-KR" sz="2100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:</a:t>
            </a:r>
            <a:r>
              <a:rPr lang="ko-KR" altLang="en-US" sz="2100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en-US" altLang="ko-KR" sz="2100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15</a:t>
            </a:r>
            <a:r>
              <a:rPr lang="ko-KR" altLang="en-US" sz="2100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건</a:t>
            </a:r>
            <a:r>
              <a:rPr lang="en-US" altLang="ko-KR" sz="2100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(</a:t>
            </a:r>
            <a:r>
              <a:rPr lang="ko-KR" altLang="en-US" sz="2100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국가하천 </a:t>
            </a:r>
            <a:r>
              <a:rPr lang="ko-KR" altLang="en-US" sz="2100" spc="-150" dirty="0" err="1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친수공간</a:t>
            </a:r>
            <a:r>
              <a:rPr lang="en-US" altLang="ko-KR" sz="2100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(</a:t>
            </a:r>
            <a:r>
              <a:rPr lang="ko-KR" altLang="en-US" sz="2100" spc="-150" dirty="0" err="1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송호지구</a:t>
            </a:r>
            <a:r>
              <a:rPr lang="en-US" altLang="ko-KR" sz="2100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</a:t>
            </a:r>
            <a:r>
              <a:rPr lang="ko-KR" altLang="en-US" sz="2100" spc="-150" dirty="0" err="1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예초공사외</a:t>
            </a:r>
            <a:r>
              <a:rPr lang="ko-KR" altLang="en-US" sz="2100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en-US" altLang="ko-KR" sz="2100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14</a:t>
            </a:r>
            <a:r>
              <a:rPr lang="ko-KR" altLang="en-US" sz="2100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건</a:t>
            </a:r>
            <a:r>
              <a:rPr lang="en-US" altLang="ko-KR" sz="2100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)/270</a:t>
            </a:r>
            <a:r>
              <a:rPr lang="ko-KR" altLang="en-US" sz="2100" spc="-150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백만원</a:t>
            </a:r>
            <a:endParaRPr lang="ko-KR" altLang="en-US" sz="2100" spc="-150" dirty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</p:spTree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3"/>
          <p:cNvSpPr>
            <a:spLocks noChangeArrowheads="1"/>
          </p:cNvSpPr>
          <p:nvPr/>
        </p:nvSpPr>
        <p:spPr bwMode="auto">
          <a:xfrm>
            <a:off x="179388" y="681038"/>
            <a:ext cx="8640762" cy="5843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marL="533400" indent="-5334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1pPr>
            <a:lvl2pPr marL="914400" indent="-4572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2pPr>
            <a:lvl3pPr marL="1143000" indent="-2286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3pPr>
            <a:lvl4pPr marL="1600200" indent="-2286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4pPr>
            <a:lvl5pPr marL="2057400" indent="-2286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9pPr>
          </a:lstStyle>
          <a:p>
            <a:pPr lvl="1" eaLnBrk="1" latinLnBrk="1" hangingPunct="1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anose="05000000000000000000" pitchFamily="2" charset="2"/>
              <a:buNone/>
              <a:defRPr/>
            </a:pPr>
            <a:endParaRPr lang="en-US" altLang="ko-KR" sz="300" b="1" dirty="0" smtClean="0">
              <a:solidFill>
                <a:srgbClr val="FFFFFF"/>
              </a:solidFill>
              <a:latin typeface="굴림" panose="020B0600000101010101" pitchFamily="50" charset="-127"/>
              <a:ea typeface="굴림" panose="020B0600000101010101" pitchFamily="50" charset="-127"/>
              <a:sym typeface="Symbol" panose="05050102010706020507" pitchFamily="18" charset="2"/>
            </a:endParaRPr>
          </a:p>
          <a:p>
            <a:pPr algn="ctr" eaLnBrk="1" latinLnBrk="1" hangingPunct="1">
              <a:lnSpc>
                <a:spcPct val="120000"/>
              </a:lnSpc>
              <a:buClr>
                <a:srgbClr val="FFFFFF"/>
              </a:buClr>
              <a:buSzPct val="60000"/>
              <a:buFont typeface="Wingdings" panose="05000000000000000000" pitchFamily="2" charset="2"/>
              <a:buNone/>
              <a:defRPr/>
            </a:pPr>
            <a:r>
              <a:rPr lang="ko-KR" altLang="en-US" sz="2800" b="1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상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반기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신속집행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실적 및 계획 </a:t>
            </a:r>
            <a:r>
              <a:rPr lang="en-US" altLang="ko-KR" sz="2800" b="1" dirty="0" smtClean="0"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[</a:t>
            </a:r>
            <a:r>
              <a:rPr lang="ko-KR" altLang="en-US" sz="2800" b="1" dirty="0" smtClean="0"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재무과</a:t>
            </a:r>
            <a:r>
              <a:rPr lang="en-US" altLang="ko-KR" sz="2800" b="1" dirty="0" smtClean="0"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]</a:t>
            </a:r>
            <a:endParaRPr lang="ko-KR" altLang="en-US" sz="2800" b="1" dirty="0" smtClean="0">
              <a:latin typeface="HY헤드라인M" panose="02030600000101010101" pitchFamily="18" charset="-127"/>
              <a:ea typeface="HY헤드라인M" panose="02030600000101010101" pitchFamily="18" charset="-127"/>
              <a:sym typeface="Symbol" panose="05050102010706020507" pitchFamily="18" charset="2"/>
            </a:endParaRPr>
          </a:p>
          <a:p>
            <a:pPr lvl="1" eaLnBrk="1" latinLnBrk="1" hangingPunct="1">
              <a:lnSpc>
                <a:spcPct val="140000"/>
              </a:lnSpc>
              <a:buClr>
                <a:schemeClr val="tx1"/>
              </a:buClr>
              <a:buFont typeface="Wingdings" panose="05000000000000000000" pitchFamily="2" charset="2"/>
              <a:buChar char="q"/>
              <a:defRPr/>
            </a:pPr>
            <a:r>
              <a:rPr lang="ko-KR" altLang="en-US" sz="2200" b="1" dirty="0" err="1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집행현황</a:t>
            </a:r>
            <a:r>
              <a:rPr lang="ko-KR" altLang="en-US" sz="22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en-US" altLang="ko-KR" sz="22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(6. 14.</a:t>
            </a:r>
            <a:r>
              <a:rPr lang="ko-KR" altLang="en-US" sz="22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기준</a:t>
            </a:r>
            <a:r>
              <a:rPr lang="en-US" altLang="ko-KR" sz="22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)</a:t>
            </a:r>
            <a:r>
              <a:rPr lang="ko-KR" altLang="en-US" sz="22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                               </a:t>
            </a:r>
            <a:r>
              <a:rPr lang="en-US" altLang="ko-KR" sz="22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(</a:t>
            </a:r>
            <a:r>
              <a:rPr lang="ko-KR" altLang="en-US" sz="22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단위</a:t>
            </a:r>
            <a:r>
              <a:rPr lang="en-US" altLang="ko-KR" sz="22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: </a:t>
            </a:r>
            <a:r>
              <a:rPr lang="ko-KR" altLang="en-US" sz="22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천</a:t>
            </a:r>
            <a:r>
              <a:rPr lang="ko-KR" altLang="en-US" sz="22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원</a:t>
            </a:r>
            <a:r>
              <a:rPr lang="en-US" altLang="ko-KR" sz="22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, %)</a:t>
            </a:r>
          </a:p>
          <a:p>
            <a:pPr lvl="1" eaLnBrk="1" latinLnBrk="1" hangingPunct="1">
              <a:lnSpc>
                <a:spcPct val="140000"/>
              </a:lnSpc>
              <a:buClr>
                <a:schemeClr val="tx1"/>
              </a:buClr>
              <a:buFont typeface="Wingdings" panose="05000000000000000000" pitchFamily="2" charset="2"/>
              <a:buChar char="q"/>
              <a:defRPr/>
            </a:pPr>
            <a:endParaRPr lang="en-US" altLang="ko-KR" sz="2400" b="1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457200" lvl="1" indent="0" eaLnBrk="1" latinLnBrk="1" hangingPunct="1">
              <a:lnSpc>
                <a:spcPct val="140000"/>
              </a:lnSpc>
              <a:buClr>
                <a:schemeClr val="tx1"/>
              </a:buClr>
              <a:defRPr/>
            </a:pPr>
            <a:endParaRPr lang="en-US" altLang="ko-KR" sz="2400" b="1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457200" lvl="1" indent="0" eaLnBrk="1" latinLnBrk="1" hangingPunct="1">
              <a:lnSpc>
                <a:spcPct val="120000"/>
              </a:lnSpc>
              <a:buClr>
                <a:schemeClr val="tx1"/>
              </a:buClr>
              <a:defRPr/>
            </a:pPr>
            <a:endParaRPr lang="en-US" altLang="ko-KR" b="1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457200" lvl="1" indent="0" eaLnBrk="1" latinLnBrk="1" hangingPunct="1">
              <a:lnSpc>
                <a:spcPct val="120000"/>
              </a:lnSpc>
              <a:buClr>
                <a:schemeClr val="tx1"/>
              </a:buClr>
              <a:defRPr/>
            </a:pPr>
            <a:endParaRPr lang="en-US" altLang="ko-KR" sz="1400" b="1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latinLnBrk="1" hangingPunct="1">
              <a:lnSpc>
                <a:spcPct val="150000"/>
              </a:lnSpc>
              <a:buClr>
                <a:schemeClr val="tx1"/>
              </a:buClr>
              <a:buFont typeface="Wingdings" panose="05000000000000000000" pitchFamily="2" charset="2"/>
              <a:buChar char="q"/>
              <a:defRPr/>
            </a:pPr>
            <a:endParaRPr lang="en-US" altLang="ko-KR" sz="2200" b="1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latinLnBrk="1" hangingPunct="1">
              <a:lnSpc>
                <a:spcPct val="150000"/>
              </a:lnSpc>
              <a:buClr>
                <a:schemeClr val="tx1"/>
              </a:buClr>
              <a:buFont typeface="Wingdings" panose="05000000000000000000" pitchFamily="2" charset="2"/>
              <a:buChar char="q"/>
              <a:defRPr/>
            </a:pPr>
            <a:r>
              <a:rPr lang="ko-KR" altLang="en-US" sz="22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주요 집행 </a:t>
            </a:r>
            <a:r>
              <a:rPr lang="ko-KR" altLang="en-US" sz="2200" b="1" dirty="0" err="1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통계목</a:t>
            </a:r>
            <a:r>
              <a:rPr lang="ko-KR" altLang="en-US" sz="22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en-US" altLang="ko-KR" sz="22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(6.15.</a:t>
            </a:r>
            <a:r>
              <a:rPr lang="ko-KR" altLang="en-US" sz="22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목</a:t>
            </a:r>
            <a:r>
              <a:rPr lang="en-US" altLang="ko-KR" sz="22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~6.23.</a:t>
            </a:r>
            <a:r>
              <a:rPr lang="ko-KR" altLang="en-US" sz="22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금</a:t>
            </a:r>
            <a:r>
              <a:rPr lang="en-US" altLang="ko-KR" sz="22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</a:t>
            </a:r>
          </a:p>
          <a:p>
            <a:pPr lvl="1" eaLnBrk="1" latinLnBrk="1" hangingPunct="1">
              <a:lnSpc>
                <a:spcPct val="130000"/>
              </a:lnSpc>
              <a:buClr>
                <a:schemeClr val="tx1"/>
              </a:buClr>
              <a:defRPr/>
            </a:pPr>
            <a:r>
              <a:rPr lang="en-US" altLang="ko-KR" dirty="0" smtClean="0">
                <a:latin typeface="HY견고딕" panose="02030600000101010101" pitchFamily="18" charset="-127"/>
              </a:rPr>
              <a:t>  - </a:t>
            </a:r>
            <a:r>
              <a:rPr lang="ko-KR" altLang="en-US" dirty="0" smtClean="0">
                <a:latin typeface="HY견고딕" panose="02030600000101010101" pitchFamily="18" charset="-127"/>
              </a:rPr>
              <a:t>주요 집행 </a:t>
            </a:r>
            <a:r>
              <a:rPr lang="ko-KR" altLang="en-US" dirty="0" err="1" smtClean="0">
                <a:latin typeface="HY견고딕" panose="02030600000101010101" pitchFamily="18" charset="-127"/>
              </a:rPr>
              <a:t>통계목</a:t>
            </a:r>
            <a:r>
              <a:rPr lang="ko-KR" altLang="en-US" dirty="0" smtClean="0">
                <a:latin typeface="HY견고딕" panose="02030600000101010101" pitchFamily="18" charset="-127"/>
              </a:rPr>
              <a:t> 없음  </a:t>
            </a:r>
            <a:endParaRPr lang="ko-KR" altLang="en-US" spc="-200" dirty="0" smtClean="0">
              <a:latin typeface="HY견고딕" panose="02030600000101010101" pitchFamily="18" charset="-127"/>
            </a:endParaRPr>
          </a:p>
        </p:txBody>
      </p:sp>
      <p:graphicFrame>
        <p:nvGraphicFramePr>
          <p:cNvPr id="252950" name="Group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7849421"/>
              </p:ext>
            </p:extLst>
          </p:nvPr>
        </p:nvGraphicFramePr>
        <p:xfrm>
          <a:off x="755650" y="1730375"/>
          <a:ext cx="7848600" cy="1698625"/>
        </p:xfrm>
        <a:graphic>
          <a:graphicData uri="http://schemas.openxmlformats.org/drawingml/2006/table">
            <a:tbl>
              <a:tblPr/>
              <a:tblGrid>
                <a:gridCol w="13680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72801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206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54272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3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대상액</a:t>
                      </a:r>
                      <a:endParaRPr kumimoji="0" lang="en-US" altLang="ko-KR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(A)</a:t>
                      </a:r>
                      <a:endParaRPr kumimoji="0" lang="ko-KR" altLang="en-US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L="91438" marR="91438" marT="45721" marB="4572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집행실적</a:t>
                      </a:r>
                      <a:endParaRPr kumimoji="0" lang="en-US" altLang="ko-KR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L="91438" marR="91438" marT="45721" marB="45721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30" marB="45730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집행계획</a:t>
                      </a:r>
                      <a:r>
                        <a:rPr kumimoji="0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(</a:t>
                      </a:r>
                      <a:r>
                        <a:rPr kumimoji="0" lang="ko-KR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전망</a:t>
                      </a:r>
                      <a:r>
                        <a:rPr kumimoji="0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)</a:t>
                      </a:r>
                      <a:endParaRPr kumimoji="0" lang="ko-KR" altLang="en-US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L="91438" marR="91438" marT="45721" marB="45721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40" marB="45740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40" marB="45740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85661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3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집행액</a:t>
                      </a:r>
                      <a:endParaRPr kumimoji="0" lang="en-US" altLang="ko-KR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(B)</a:t>
                      </a:r>
                    </a:p>
                  </a:txBody>
                  <a:tcPr marL="91438" marR="91438" marT="45721" marB="45721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3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집행률</a:t>
                      </a:r>
                      <a:endParaRPr kumimoji="0" lang="en-US" altLang="ko-KR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(C=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B/A)</a:t>
                      </a:r>
                      <a:endParaRPr kumimoji="0" lang="ko-KR" altLang="en-US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L="91438" marR="91438" marT="45721" marB="45721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금 주</a:t>
                      </a:r>
                      <a:r>
                        <a:rPr kumimoji="0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 </a:t>
                      </a:r>
                      <a:r>
                        <a:rPr kumimoji="0" lang="ko-KR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집행</a:t>
                      </a:r>
                      <a:endParaRPr kumimoji="0" lang="en-US" altLang="ko-KR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 </a:t>
                      </a:r>
                      <a:r>
                        <a:rPr kumimoji="0" lang="ko-KR" altLang="en-US" sz="13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예정액</a:t>
                      </a:r>
                      <a:r>
                        <a:rPr kumimoji="0" lang="ko-KR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 </a:t>
                      </a:r>
                      <a:r>
                        <a:rPr kumimoji="0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(D)</a:t>
                      </a:r>
                      <a:endParaRPr kumimoji="0" lang="ko-KR" altLang="en-US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L="91438" marR="91438" marT="45721" marB="45721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3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전망액</a:t>
                      </a:r>
                      <a:endParaRPr kumimoji="0" lang="en-US" altLang="ko-KR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(E=B+D)</a:t>
                      </a:r>
                      <a:endParaRPr kumimoji="0" lang="ko-KR" altLang="en-US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L="91438" marR="91438" marT="45721" marB="45721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3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전망률</a:t>
                      </a:r>
                      <a:endParaRPr kumimoji="0" lang="en-US" altLang="ko-KR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(F=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E/A)</a:t>
                      </a:r>
                      <a:endParaRPr kumimoji="0" lang="ko-KR" altLang="en-US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L="91438" marR="91438" marT="45721" marB="45721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7445854"/>
                  </a:ext>
                </a:extLst>
              </a:tr>
              <a:tr h="55869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529,010</a:t>
                      </a:r>
                      <a:endParaRPr kumimoji="0" lang="ko-KR" altLang="en-US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L="91438" marR="91438" marT="45721" marB="4572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481,746</a:t>
                      </a:r>
                    </a:p>
                  </a:txBody>
                  <a:tcPr marL="91438" marR="91438" marT="45721" marB="45721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91.0%</a:t>
                      </a:r>
                      <a:endParaRPr kumimoji="0" lang="ko-KR" altLang="en-US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L="91438" marR="91438" marT="45721" marB="45721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0</a:t>
                      </a:r>
                    </a:p>
                  </a:txBody>
                  <a:tcPr marL="91438" marR="91438" marT="45721" marB="45721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481,746</a:t>
                      </a:r>
                    </a:p>
                  </a:txBody>
                  <a:tcPr marL="91438" marR="91438" marT="45721" marB="45721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91.0%</a:t>
                      </a:r>
                    </a:p>
                  </a:txBody>
                  <a:tcPr marL="91438" marR="91438" marT="45721" marB="45721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244722"/>
      </p:ext>
    </p:extLst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7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1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>
          <a:noFill/>
          <a:miter lim="800000"/>
          <a:headEnd/>
          <a:tailEnd/>
        </a:ln>
      </a:spPr>
      <a:bodyPr wrap="none" lIns="92075" tIns="46038" rIns="92075" bIns="46038"/>
      <a:lstStyle>
        <a:defPPr marL="914400" indent="-457200">
          <a:lnSpc>
            <a:spcPct val="120000"/>
          </a:lnSpc>
          <a:spcBef>
            <a:spcPct val="20000"/>
          </a:spcBef>
          <a:buClr>
            <a:srgbClr val="FFFFFF"/>
          </a:buClr>
          <a:buFont typeface="Wingdings" pitchFamily="2" charset="2"/>
          <a:buNone/>
          <a:tabLst>
            <a:tab pos="4953000" algn="l"/>
          </a:tabLst>
          <a:defRPr sz="300" b="1" dirty="0">
            <a:solidFill>
              <a:srgbClr val="FFFFFF"/>
            </a:solidFill>
            <a:latin typeface="굴림" pitchFamily="50" charset="-127"/>
            <a:ea typeface="굴림" pitchFamily="50" charset="-127"/>
            <a:sym typeface="Symbol" pitchFamily="18" charset="2"/>
          </a:defRPr>
        </a:defPPr>
      </a:lstStyle>
    </a:spDef>
  </a:objectDefaults>
  <a:extraClrSchemeLst/>
</a:theme>
</file>

<file path=ppt/theme/theme5.xml><?xml version="1.0" encoding="utf-8"?>
<a:theme xmlns:a="http://schemas.openxmlformats.org/drawingml/2006/main" name="8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>
          <a:noFill/>
          <a:miter lim="800000"/>
          <a:headEnd/>
          <a:tailEnd/>
        </a:ln>
      </a:spPr>
      <a:bodyPr wrap="none" lIns="92075" tIns="46038" rIns="92075" bIns="46038"/>
      <a:lstStyle>
        <a:defPPr marL="514350" indent="-457200">
          <a:lnSpc>
            <a:spcPts val="4000"/>
          </a:lnSpc>
          <a:spcBef>
            <a:spcPct val="20000"/>
          </a:spcBef>
          <a:buClr>
            <a:schemeClr val="tx1"/>
          </a:buClr>
          <a:buSzPct val="60000"/>
          <a:tabLst>
            <a:tab pos="4953000" algn="l"/>
          </a:tabLst>
          <a:defRPr sz="2800" b="1" kern="0" dirty="0">
            <a:solidFill>
              <a:srgbClr val="0000FF"/>
            </a:solidFill>
            <a:latin typeface="HY헤드라인M" pitchFamily="18" charset="-127"/>
            <a:ea typeface="HY헤드라인M" pitchFamily="18" charset="-127"/>
            <a:sym typeface="Symbol" pitchFamily="18" charset="2"/>
          </a:defRPr>
        </a:defPPr>
      </a:lstStyle>
    </a:spDef>
  </a:objectDefaults>
  <a:extraClrSchemeLst/>
</a:theme>
</file>

<file path=ppt/theme/theme6.xml><?xml version="1.0" encoding="utf-8"?>
<a:theme xmlns:a="http://schemas.openxmlformats.org/drawingml/2006/main" name="9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10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80316</TotalTime>
  <Words>196</Words>
  <Application>Microsoft Office PowerPoint</Application>
  <PresentationFormat>화면 슬라이드 쇼(4:3)</PresentationFormat>
  <Paragraphs>47</Paragraphs>
  <Slides>3</Slides>
  <Notes>2</Notes>
  <HiddenSlides>0</HiddenSlides>
  <MMClips>0</MMClips>
  <ScaleCrop>false</ScaleCrop>
  <HeadingPairs>
    <vt:vector size="6" baseType="variant">
      <vt:variant>
        <vt:lpstr>사용한 글꼴</vt:lpstr>
      </vt:variant>
      <vt:variant>
        <vt:i4>8</vt:i4>
      </vt:variant>
      <vt:variant>
        <vt:lpstr>테마</vt:lpstr>
      </vt:variant>
      <vt:variant>
        <vt:i4>7</vt:i4>
      </vt:variant>
      <vt:variant>
        <vt:lpstr>슬라이드 제목</vt:lpstr>
      </vt:variant>
      <vt:variant>
        <vt:i4>3</vt:i4>
      </vt:variant>
    </vt:vector>
  </HeadingPairs>
  <TitlesOfParts>
    <vt:vector size="18" baseType="lpstr">
      <vt:lpstr>HY견고딕</vt:lpstr>
      <vt:lpstr>HY헤드라인M</vt:lpstr>
      <vt:lpstr>굴림</vt:lpstr>
      <vt:lpstr>맑은 고딕</vt:lpstr>
      <vt:lpstr>Arial</vt:lpstr>
      <vt:lpstr>Symbol</vt:lpstr>
      <vt:lpstr>Times New Roman</vt:lpstr>
      <vt:lpstr>Wingdings</vt:lpstr>
      <vt:lpstr>6_Office 테마</vt:lpstr>
      <vt:lpstr>Office 테마</vt:lpstr>
      <vt:lpstr>7_Office 테마</vt:lpstr>
      <vt:lpstr>1_Office 테마</vt:lpstr>
      <vt:lpstr>8_Office 테마</vt:lpstr>
      <vt:lpstr>9_Office 테마</vt:lpstr>
      <vt:lpstr>10_Office 테마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12097</cp:revision>
  <cp:lastPrinted>2023-06-14T05:38:23Z</cp:lastPrinted>
  <dcterms:modified xsi:type="dcterms:W3CDTF">2023-08-28T02:22:33Z</dcterms:modified>
</cp:coreProperties>
</file>