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5" r:id="rId3"/>
    <p:sldId id="5918" r:id="rId4"/>
    <p:sldId id="5921" r:id="rId5"/>
    <p:sldId id="5920" r:id="rId6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91" d="100"/>
          <a:sy n="91" d="100"/>
        </p:scale>
        <p:origin x="-1068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   무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18664"/>
            <a:ext cx="8821613" cy="3298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주민세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재산분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신고납부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70" dirty="0" smtClean="0">
                <a:latin typeface="HY헤드라인M" pitchFamily="18" charset="-127"/>
                <a:ea typeface="HY헤드라인M" pitchFamily="18" charset="-127"/>
              </a:rPr>
              <a:t>과세기준일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2014  .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7. 1.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50" dirty="0" smtClean="0">
                <a:latin typeface="HY헤드라인M" pitchFamily="18" charset="-127"/>
                <a:ea typeface="HY헤드라인M" pitchFamily="18" charset="-127"/>
              </a:rPr>
              <a:t>신고납부기간 </a:t>
            </a:r>
            <a:r>
              <a:rPr lang="ko-KR" altLang="en-US" sz="2400" b="1" spc="-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7.1. ~ 7. 31.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750" dirty="0" smtClean="0">
                <a:latin typeface="HY헤드라인M" pitchFamily="18" charset="-127"/>
                <a:ea typeface="HY헤드라인M" pitchFamily="18" charset="-127"/>
              </a:rPr>
              <a:t>과세대상</a:t>
            </a:r>
            <a:r>
              <a:rPr lang="en-US" altLang="ko-KR" sz="2400" b="1" spc="75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에넥스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사업장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납세의무자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과세기준일 현재 사업소를 경영하는 자로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건축물 연면적이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초과하는 사업소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        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3645024"/>
            <a:ext cx="9036496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균등분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과세자료 정비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과세기준일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2014.  8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1. ~ 7. 31.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 진 내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개인균등분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과세자료 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법인균등분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사업장 및 개인사업장 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비과세자료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기초생활수급자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비과세법인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 및 정비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4016" y="476672"/>
            <a:ext cx="9036496" cy="174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하자검사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마곡소하천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정비사업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1,547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하자검사기간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7.14. ~ 7. 30.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5013176"/>
            <a:ext cx="8821644" cy="172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수의계약집행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국가하천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고당제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풀깎기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780928"/>
            <a:ext cx="9036496" cy="174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농특산물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상설판매장 건립공사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33264"/>
            <a:ext cx="9001156" cy="305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지방세 체납액 징수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1. ~ 7. 31.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5,370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  납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1,284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고액 체납자 개별 방문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징수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체납자동차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등록번호판 적극 영치 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429000"/>
            <a:ext cx="900115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재산세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주택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부과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과세기준일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2014. 6. 1.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 부 기 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7.16. ~ 7.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고지서 발송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7.10.)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납세 의무자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과세기준일 현재 주택 및 건축물 사실상 소유자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과  세  대  상 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주택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부속토지 포함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및 건축물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 세 금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25,802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1,673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32656"/>
            <a:ext cx="900115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개별주택가격 조사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산정 및 검증실시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1. ~ 7. 30.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가리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적정한 비교표준주택을 선정 후 감정평가사에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      의한 가격의 적정여부 검증 후 조정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70501</TotalTime>
  <Words>370</Words>
  <Application>Microsoft Office PowerPoint</Application>
  <PresentationFormat>화면 슬라이드 쇼(4:3)</PresentationFormat>
  <Paragraphs>44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11241</cp:revision>
  <dcterms:modified xsi:type="dcterms:W3CDTF">2014-07-02T10:59:11Z</dcterms:modified>
</cp:coreProperties>
</file>