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5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6.xml" ContentType="application/vnd.openxmlformats-officedocument.theme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90771" r:id="rId1"/>
    <p:sldMasterId id="2147590827" r:id="rId2"/>
    <p:sldMasterId id="2147590905" r:id="rId3"/>
    <p:sldMasterId id="2147591269" r:id="rId4"/>
    <p:sldMasterId id="2147591501" r:id="rId5"/>
    <p:sldMasterId id="2147592189" r:id="rId6"/>
    <p:sldMasterId id="2147592388" r:id="rId7"/>
  </p:sldMasterIdLst>
  <p:notesMasterIdLst>
    <p:notesMasterId r:id="rId10"/>
  </p:notesMasterIdLst>
  <p:handoutMasterIdLst>
    <p:handoutMasterId r:id="rId11"/>
  </p:handoutMasterIdLst>
  <p:sldIdLst>
    <p:sldId id="5954" r:id="rId8"/>
    <p:sldId id="5953" r:id="rId9"/>
  </p:sldIdLst>
  <p:sldSz cx="9144000" cy="6858000" type="screen4x3"/>
  <p:notesSz cx="6805613" cy="9939338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B036"/>
    <a:srgbClr val="0000FF"/>
    <a:srgbClr val="05AB0D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15" autoAdjust="0"/>
    <p:restoredTop sz="93015" autoAdjust="0"/>
  </p:normalViewPr>
  <p:slideViewPr>
    <p:cSldViewPr>
      <p:cViewPr varScale="1">
        <p:scale>
          <a:sx n="38" d="100"/>
          <a:sy n="38" d="100"/>
        </p:scale>
        <p:origin x="1350" y="6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>
            <a:lvl1pPr algn="l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>
            <a:lvl1pPr algn="r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9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b" anchorCtr="0" compatLnSpc="1">
            <a:prstTxWarp prst="textNoShape">
              <a:avLst/>
            </a:prstTxWarp>
          </a:bodyPr>
          <a:lstStyle>
            <a:lvl1pPr algn="l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9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b" anchorCtr="0" compatLnSpc="1">
            <a:prstTxWarp prst="textNoShape">
              <a:avLst/>
            </a:prstTxWarp>
          </a:bodyPr>
          <a:lstStyle>
            <a:lvl1pPr algn="r" defTabSz="880774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8526BEC0-08BA-4A87-BA0C-BF38BD34293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>
            <a:lvl1pPr algn="l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>
            <a:lvl1pPr algn="r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9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b" anchorCtr="0" compatLnSpc="1">
            <a:prstTxWarp prst="textNoShape">
              <a:avLst/>
            </a:prstTxWarp>
          </a:bodyPr>
          <a:lstStyle>
            <a:lvl1pPr algn="l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9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b" anchorCtr="0" compatLnSpc="1">
            <a:prstTxWarp prst="textNoShape">
              <a:avLst/>
            </a:prstTxWarp>
          </a:bodyPr>
          <a:lstStyle>
            <a:lvl1pPr algn="r" defTabSz="880774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E651BFDD-7085-46E5-8903-5E7C400D2BB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798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21" tIns="45397" rIns="90821" bIns="45397" anchor="b"/>
          <a:lstStyle>
            <a:lvl1pPr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05D4170-F4AD-4078-B05E-92A4EF171E5B}" type="slidenum">
              <a:rPr kumimoji="0" lang="en-US" altLang="ko-KR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kumimoji="0" lang="en-US" altLang="ko-K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1250" cy="3690937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1" y="4729164"/>
            <a:ext cx="5002213" cy="4449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75" tIns="45522" rIns="91075" bIns="45522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B3709-5C04-4DBA-A9CF-9E30E76B943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31237-4E78-420C-9DFE-3357B15559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776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DF3C0-3FD8-44A6-BBCA-3A8E8019CBF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BF56F-13A5-4642-A4CC-B66D779DDC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0013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A12B2-3CA7-49FD-94A6-C73140DBB25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E9E9B-25AB-4F0C-BB18-1704C9D91F9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4762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93551-16AF-483D-96B9-8276BA73939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D79B9-B623-42B7-B588-464903E2ED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5250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DC0AD-3251-4F35-BC60-7AEFC1321B4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C7AA8-981F-4502-8079-5BC421A8623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64094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AD9D4-54A5-4FB3-8BC5-173AF773299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B022D-C12F-4E00-8D8D-7D6B3496347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9314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914BB-4AC6-4F54-B5DE-D400CD118186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46292-3AA9-4E2E-ADED-31BD3CED389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4995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81845-DA2E-49BC-A361-F77D1D68091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B2D3B-6548-4537-B02F-369DA412331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03876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97488-FF9D-4AC2-A069-62482ADF79D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F62E1-6A58-462E-9E98-FDFC9332BDA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09113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FFFFB-DF22-4807-948A-ADFEB0389A6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EE2F5-8483-4EEB-9214-422AE6A8139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52928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CE358-F6C1-434F-A402-2D612C93396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C076B-8A8B-4E38-AFF4-B9B9ECBA878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7043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8FB52-CF46-4003-8101-14BB4FB6534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3540E-B3DF-4F3D-8004-3C318E8CCF2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38777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38CA3-A35F-40D7-8AFC-0E7749A962C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DB7F6-5745-49AD-9DD7-29CC1498959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02512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47AA3-0E7A-4B83-9FEE-0BC10DC454A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848F9-EA5E-407C-855B-0DD357488ED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09998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13040-4C5E-4EF3-88DC-9B3713125B3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E5188-DA40-41B3-BD1E-7D88FC420D3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256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8B262-B6D1-47FB-9290-DA10C41DEBE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D5BF7-BCEF-46A0-BF6E-2868B67664D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41545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FC523-0901-403F-A1F9-5F94AFC4493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A056D-2596-486D-B141-D60DC219699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97507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68409-EA60-4B41-88A1-CD0EF6C5A5B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BCC83-7360-47E2-9A06-BA4D09356CA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91857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9B280-24E8-436F-9F7C-93891A4963F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9E6D5-BE52-4E48-9894-5E87AED4576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16126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3FCB7-65D5-4F66-8B10-4B4B39FD79C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71F66-E7A6-4A78-A88C-B8FD6CE504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34900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FD0CB-668D-452C-8C58-067EF035C4A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C96B0-5966-4C5C-A643-1A7D79998A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70837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300A8-33FC-42CD-A71A-82565C784C0C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1071B-1E9C-47E7-99BC-B2088C43796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625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C3449-CA92-4FF9-99CB-50A5BEFEAC3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41701-0F2D-48BE-86C4-F5FD019787A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60067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4CA36-3961-404B-9EDC-822DD0FB96E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A9B05-7228-44F0-B6A3-304FEA4113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14055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12004-81AE-465A-B545-39FD8C35A14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3DC2E-4E9D-4F5F-B9BD-37B0BB80A27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94561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5CE94-3F54-4DAD-994B-38E3C5402A1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2AD27-46B6-4427-BDE2-7E898FCA2D3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28089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D7DD5-5C42-43A5-B4B2-F96EAA12CE6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905DE-18B8-49A2-8FE0-ECD29ECA389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45022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A20B7-3CAC-418B-BDAE-E7089C083D5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DE30D-7FFF-406F-9658-BDA21F7DC05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788285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D1460-A551-4B8B-9608-375F987298C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E669B-C350-4DFF-A13B-7DCE0BCC548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927088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92796-D27A-4A10-B9ED-D669FE7CF846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8D034-A5A9-4D1D-B963-5AE696181EE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06044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05A71-A2EF-4610-A20C-7FA459ED057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65D35-9E30-40BA-9471-4829E322841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4627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500EF-FD45-48CA-81C1-6F2EF099383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D51DD-67F6-4AD0-93DA-0D1120DD827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71072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32952-E098-4A2F-8C2C-EFF404F12E6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959D7-9A33-4101-AE4A-EC7A33B934B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5155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F686C-4524-47B7-BF46-8F969545826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E30A0-9E32-4AAC-9B6D-B64280036BF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125627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17E88-FFC0-423C-8C07-9CAA35B19ED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14663-B715-400D-9B5A-A4388AFDE72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431293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2D4CB-EADE-4121-ADF6-1412F873C29C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505EC-A976-421B-BEF0-FC62F65B340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093046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12C9F-6F37-4492-B5AB-15792307BD9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DD24F-1807-4DA4-A731-42B6EB9117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631066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80F27-87EB-421B-9325-6F02B0705DA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86AFB-0168-4382-B8BF-2FAEB2CF4D9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038445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05DEF-4CCE-4742-A71B-12938927FC1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D0157-CADF-4E01-A93E-135F6CAC39B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935796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85B15-CF89-4E7C-87D5-4405C74F0C5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D512E-58CF-47B7-8268-FF281244D70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151226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168C0-080C-4D5E-BFFD-E9752289C98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A4BC1-650E-4761-B82A-0E22E407A12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477152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CEE28-CAC6-4683-AF98-12EBAE661F3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59450-0B27-4C04-8564-C2CAAC4FE6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965483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D269B-C4AC-4966-9E6B-2FA97230881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7210D-8246-4064-807A-B735E54CEE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923541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AF6EE-B794-475C-AE53-CA43B4DC739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15CB8-94C1-4DDB-BFB4-4E42CC3ACE0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1757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D7FA6-59D4-4F82-A975-6B3C3B0ED71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A080A-B38E-43B1-B0B4-76E8F1A3FFE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286712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E8290-3859-4481-8CBF-03BB86DA461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4B16F-A466-42A0-B919-BA6705D6209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007416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08AF9-7DDB-45F2-A5D7-5FBCB2F9615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59BB5-4917-4A6F-B893-6786383DE8A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666106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8C48D-8134-47FB-AC56-1CBCEAC39A3C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4AA42-9D6B-423D-8922-EDF911104DC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5727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80076-35F4-4474-A106-49527B3D5B7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0D64B-345D-4B88-9BE5-4951A182D20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654780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ED2CA-9404-4837-AB84-0C9743C95E1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3B5DF-A42E-4E5B-9B3E-94B3A78277E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947899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CB256-793F-4C27-B725-5F6AF2DBCB1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0B469-7822-4ABC-AB5E-72E985F060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725943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9E017-6B7A-4DFA-BDDE-8E7B60FAFC5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E8E11-B84A-4588-940C-5ACE4FA81D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568649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B7431-F587-4F3B-B12F-1A4AC09AF96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ECD52-8E0A-4B19-A91E-4BEC251A1D8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363303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BCE5A-F563-4AAC-AE0F-B553119E258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74385-4D11-41E9-8F14-9BB005B8377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587710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987BF-440B-42B4-8019-1D59E6C679F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960C5-A8B6-496C-B6DA-7EE1BFA43D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4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84411-39C5-441C-A111-927B4D1026B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71519-8B6A-488C-AB0A-90EE0B1573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262781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CC101-8328-4726-992A-F186B8774850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66856-ABAB-4971-8D1D-09E6A9448A6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913091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24529-37C9-4509-A3CF-B876404F4F1B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5081A-BA2C-483E-9A1F-3831D80E57A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306675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638A8-CE67-43A6-A48D-0C4016A10543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A52F2-9EF6-4C53-8732-71351CEBE1D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671252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4758B-F974-4EE6-9295-08D44D33C21D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92E8F-C73F-4FCA-9C39-E91CCA8C52C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230462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B2D9F-BF3E-40E0-BF0C-3F2BB65E895B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DFCA2-FE30-4569-A983-4DB49F651D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170822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A02BC-9C00-4B73-B925-1E11B0816D3F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283AE-4332-4144-A055-89D3B0B6576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775808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C368B-9AB5-4859-9606-EE676FF0740B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71500-1E48-4F37-A0B4-B7CDF9AE295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6837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141B9-0236-4B06-A8A0-02D73E2B1C4D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736E9-BF73-4C52-8A54-AFDF9432FC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289218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C94E4-E97C-42AB-BE8B-429015D0558B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B8E2D-5CF2-48EE-8388-8FDD96A5D5E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18812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6B353-6221-47AD-9057-A8BB8C973A1C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7772F-9949-43A9-9633-38A9243FC81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363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0A08D-51D7-4672-B47F-F1E9549EA66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BBA02-6604-4315-A812-6400B1FB713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091759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C4518-E58A-45A9-A9E9-012AD15BA776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4F278-C0C5-43BE-A364-8D30A5FC885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475004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5FDD2-7B2B-4BD0-BE14-0D4E8024059F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DF702-3B54-4F35-9B8C-A771C28D92A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0276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284B6-4D6E-4239-92C5-131C4DC7D22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E406E-BFAF-4A58-83CF-6EC6982762D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2981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BAB8E-AFBF-4721-957E-91563FC1B28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F08DB-0379-45AF-9500-3894EA54450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8180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9.xml"/><Relationship Id="rId3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8.xml"/><Relationship Id="rId2" Type="http://schemas.openxmlformats.org/officeDocument/2006/relationships/slideLayout" Target="../slideLayouts/slideLayout63.xml"/><Relationship Id="rId1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7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71.xml"/><Relationship Id="rId4" Type="http://schemas.openxmlformats.org/officeDocument/2006/relationships/slideLayout" Target="../slideLayouts/slideLayout65.xml"/><Relationship Id="rId9" Type="http://schemas.openxmlformats.org/officeDocument/2006/relationships/slideLayout" Target="../slideLayouts/slideLayout7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0D8ACFB-AC07-405E-A639-79FD6D99000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49" r:id="rId1"/>
    <p:sldLayoutId id="2147616050" r:id="rId2"/>
    <p:sldLayoutId id="2147616051" r:id="rId3"/>
    <p:sldLayoutId id="2147616052" r:id="rId4"/>
    <p:sldLayoutId id="2147616053" r:id="rId5"/>
    <p:sldLayoutId id="2147616054" r:id="rId6"/>
    <p:sldLayoutId id="2147616055" r:id="rId7"/>
    <p:sldLayoutId id="2147616056" r:id="rId8"/>
    <p:sldLayoutId id="2147616057" r:id="rId9"/>
    <p:sldLayoutId id="214761605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07E6C92-B561-40BF-83FD-74177FA8A4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59" r:id="rId1"/>
    <p:sldLayoutId id="2147616060" r:id="rId2"/>
    <p:sldLayoutId id="2147616061" r:id="rId3"/>
    <p:sldLayoutId id="2147616062" r:id="rId4"/>
    <p:sldLayoutId id="2147616063" r:id="rId5"/>
    <p:sldLayoutId id="2147616064" r:id="rId6"/>
    <p:sldLayoutId id="2147616065" r:id="rId7"/>
    <p:sldLayoutId id="2147616066" r:id="rId8"/>
    <p:sldLayoutId id="2147616067" r:id="rId9"/>
    <p:sldLayoutId id="214761606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307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A70366E-AC96-40AF-A400-C6DF7B7636F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69" r:id="rId1"/>
    <p:sldLayoutId id="2147616070" r:id="rId2"/>
    <p:sldLayoutId id="2147616071" r:id="rId3"/>
    <p:sldLayoutId id="2147616072" r:id="rId4"/>
    <p:sldLayoutId id="2147616073" r:id="rId5"/>
    <p:sldLayoutId id="2147616074" r:id="rId6"/>
    <p:sldLayoutId id="2147616075" r:id="rId7"/>
    <p:sldLayoutId id="2147616076" r:id="rId8"/>
    <p:sldLayoutId id="2147616077" r:id="rId9"/>
    <p:sldLayoutId id="214761607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099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DFBBB2-8A1F-4342-AE0A-41445DCFF4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79" r:id="rId1"/>
    <p:sldLayoutId id="2147616080" r:id="rId2"/>
    <p:sldLayoutId id="2147616081" r:id="rId3"/>
    <p:sldLayoutId id="2147616082" r:id="rId4"/>
    <p:sldLayoutId id="2147616083" r:id="rId5"/>
    <p:sldLayoutId id="2147616084" r:id="rId6"/>
    <p:sldLayoutId id="2147616085" r:id="rId7"/>
    <p:sldLayoutId id="2147616086" r:id="rId8"/>
    <p:sldLayoutId id="2147616087" r:id="rId9"/>
    <p:sldLayoutId id="214761608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5123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71355D0-2C15-4718-A258-270D17F93C1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89" r:id="rId1"/>
    <p:sldLayoutId id="2147616090" r:id="rId2"/>
    <p:sldLayoutId id="2147616091" r:id="rId3"/>
    <p:sldLayoutId id="2147616092" r:id="rId4"/>
    <p:sldLayoutId id="2147616093" r:id="rId5"/>
    <p:sldLayoutId id="2147616094" r:id="rId6"/>
    <p:sldLayoutId id="2147616095" r:id="rId7"/>
    <p:sldLayoutId id="2147616096" r:id="rId8"/>
    <p:sldLayoutId id="2147616097" r:id="rId9"/>
    <p:sldLayoutId id="214761609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614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494D4B1-7118-4638-A379-3C270F89CB6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99" r:id="rId1"/>
    <p:sldLayoutId id="2147616100" r:id="rId2"/>
    <p:sldLayoutId id="2147616101" r:id="rId3"/>
    <p:sldLayoutId id="2147616102" r:id="rId4"/>
    <p:sldLayoutId id="2147616103" r:id="rId5"/>
    <p:sldLayoutId id="2147616104" r:id="rId6"/>
    <p:sldLayoutId id="2147616105" r:id="rId7"/>
    <p:sldLayoutId id="2147616106" r:id="rId8"/>
    <p:sldLayoutId id="2147616107" r:id="rId9"/>
    <p:sldLayoutId id="2147616108" r:id="rId10"/>
    <p:sldLayoutId id="214761610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17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984F137-42E2-4DA3-82DE-C2D6D732B17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110" r:id="rId1"/>
    <p:sldLayoutId id="2147616111" r:id="rId2"/>
    <p:sldLayoutId id="2147616112" r:id="rId3"/>
    <p:sldLayoutId id="2147616113" r:id="rId4"/>
    <p:sldLayoutId id="2147616114" r:id="rId5"/>
    <p:sldLayoutId id="2147616115" r:id="rId6"/>
    <p:sldLayoutId id="2147616116" r:id="rId7"/>
    <p:sldLayoutId id="2147616117" r:id="rId8"/>
    <p:sldLayoutId id="2147616118" r:id="rId9"/>
    <p:sldLayoutId id="2147616119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3" name="Rectangle 4"/>
          <p:cNvSpPr>
            <a:spLocks noChangeArrowheads="1"/>
          </p:cNvSpPr>
          <p:nvPr/>
        </p:nvSpPr>
        <p:spPr bwMode="auto">
          <a:xfrm>
            <a:off x="1692275" y="2205038"/>
            <a:ext cx="532765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1169988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ko-KR" altLang="en-US" sz="65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재    무    과</a:t>
            </a:r>
            <a:r>
              <a:rPr lang="en-US" altLang="ko-KR" sz="66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  <a:p>
            <a:pPr lvl="1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1687513" y="3357563"/>
            <a:ext cx="6697662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1169988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(2023.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7.  17. 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~  7.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21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.)</a:t>
            </a:r>
            <a:endParaRPr lang="ko-KR" altLang="en-US" sz="3500" b="1" dirty="0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71044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0" y="2168625"/>
            <a:ext cx="8515350" cy="20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2. 2023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정기분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재산세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주택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,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건축물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납부 홍보</a:t>
            </a:r>
            <a:endParaRPr kumimoji="0" lang="en-US" altLang="ko-KR" sz="2800" b="1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납      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16. ~ 7. 31. 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과세기준일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6. 1.)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전광판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홈페이지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현수막을 통한 납부 홍보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부과금액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22,131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2,320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백만 원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88640"/>
            <a:ext cx="903605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dirty="0" smtClean="0">
              <a:solidFill>
                <a:srgbClr val="FFFFFF"/>
              </a:solidFill>
              <a:sym typeface="Symbol" panose="05050102010706020507" pitchFamily="18" charset="2"/>
            </a:endParaRPr>
          </a:p>
          <a:p>
            <a:pPr latinLnBrk="0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공사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용역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)·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물품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전자입찰 및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수의계약</a:t>
            </a:r>
            <a:endParaRPr lang="en-US" altLang="ko-KR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z="22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입     찰 </a:t>
            </a:r>
            <a:r>
              <a:rPr lang="en-US" altLang="ko-KR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13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25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소난곡천</a:t>
            </a:r>
            <a:r>
              <a:rPr lang="ko-KR" altLang="en-US" sz="22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25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소교량</a:t>
            </a:r>
            <a:r>
              <a:rPr lang="ko-KR" altLang="en-US" sz="22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25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재가설공사</a:t>
            </a:r>
            <a:r>
              <a:rPr lang="ko-KR" altLang="en-US" sz="22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외</a:t>
            </a:r>
            <a:r>
              <a:rPr lang="en-US" altLang="ko-KR" sz="22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12</a:t>
            </a:r>
            <a:r>
              <a:rPr lang="ko-KR" altLang="en-US" sz="22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)/420</a:t>
            </a:r>
            <a:r>
              <a:rPr lang="ko-KR" altLang="en-US" sz="22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</a:t>
            </a:r>
            <a:r>
              <a:rPr lang="ko-KR" altLang="en-US" sz="22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원</a:t>
            </a:r>
            <a:endParaRPr lang="en-US" altLang="ko-KR" sz="2250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수의계약 </a:t>
            </a:r>
            <a:r>
              <a:rPr lang="en-US" altLang="ko-KR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2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12</a:t>
            </a:r>
            <a:r>
              <a:rPr lang="ko-KR" altLang="en-US" sz="22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25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모산소하천</a:t>
            </a:r>
            <a:r>
              <a:rPr lang="ko-KR" altLang="en-US" sz="22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유지관리사업 외</a:t>
            </a:r>
            <a:r>
              <a:rPr lang="en-US" altLang="ko-KR" sz="22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11</a:t>
            </a:r>
            <a:r>
              <a:rPr lang="ko-KR" altLang="en-US" sz="22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)/210</a:t>
            </a:r>
            <a:r>
              <a:rPr lang="ko-KR" altLang="en-US" sz="22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2657" y="4688905"/>
            <a:ext cx="8515350" cy="1692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3. 6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월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정기분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자동차세 체납자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일괄문자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발송</a:t>
            </a:r>
            <a:endParaRPr kumimoji="0" lang="en-US" altLang="ko-KR" sz="2800" b="1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1,827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260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백만 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정기분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자동차세 체납자에 대한 납부 안내 문자 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2239963" lvl="1" indent="92075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None/>
              <a:defRPr/>
            </a:pP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일괄발송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ko-KR" altLang="en-US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7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914400" indent="-457200">
          <a:lnSpc>
            <a:spcPct val="120000"/>
          </a:lnSpc>
          <a:spcBef>
            <a:spcPct val="20000"/>
          </a:spcBef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5.xml><?xml version="1.0" encoding="utf-8"?>
<a:theme xmlns:a="http://schemas.openxmlformats.org/drawingml/2006/main" name="8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514350" indent="-457200">
          <a:lnSpc>
            <a:spcPts val="4000"/>
          </a:lnSpc>
          <a:spcBef>
            <a:spcPct val="20000"/>
          </a:spcBef>
          <a:buClr>
            <a:schemeClr val="tx1"/>
          </a:buClr>
          <a:buSzPct val="60000"/>
          <a:tabLst>
            <a:tab pos="4953000" algn="l"/>
          </a:tabLst>
          <a:defRPr sz="2800" b="1" kern="0" dirty="0">
            <a:solidFill>
              <a:srgbClr val="0000FF"/>
            </a:solidFill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</a:objectDefaults>
  <a:extraClrSchemeLst/>
</a:theme>
</file>

<file path=ppt/theme/theme6.xml><?xml version="1.0" encoding="utf-8"?>
<a:theme xmlns:a="http://schemas.openxmlformats.org/drawingml/2006/main" name="9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0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80376</TotalTime>
  <Words>139</Words>
  <Application>Microsoft Office PowerPoint</Application>
  <PresentationFormat>화면 슬라이드 쇼(4:3)</PresentationFormat>
  <Paragraphs>16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7</vt:i4>
      </vt:variant>
      <vt:variant>
        <vt:lpstr>슬라이드 제목</vt:lpstr>
      </vt:variant>
      <vt:variant>
        <vt:i4>2</vt:i4>
      </vt:variant>
    </vt:vector>
  </HeadingPairs>
  <TitlesOfParts>
    <vt:vector size="17" baseType="lpstr">
      <vt:lpstr>HY견고딕</vt:lpstr>
      <vt:lpstr>HY헤드라인M</vt:lpstr>
      <vt:lpstr>굴림</vt:lpstr>
      <vt:lpstr>맑은 고딕</vt:lpstr>
      <vt:lpstr>Arial</vt:lpstr>
      <vt:lpstr>Symbol</vt:lpstr>
      <vt:lpstr>Times New Roman</vt:lpstr>
      <vt:lpstr>Wingdings</vt:lpstr>
      <vt:lpstr>6_Office 테마</vt:lpstr>
      <vt:lpstr>Office 테마</vt:lpstr>
      <vt:lpstr>7_Office 테마</vt:lpstr>
      <vt:lpstr>1_Office 테마</vt:lpstr>
      <vt:lpstr>8_Office 테마</vt:lpstr>
      <vt:lpstr>9_Office 테마</vt:lpstr>
      <vt:lpstr>10_Office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12105</cp:revision>
  <cp:lastPrinted>2023-07-11T07:26:58Z</cp:lastPrinted>
  <dcterms:modified xsi:type="dcterms:W3CDTF">2023-08-28T02:36:07Z</dcterms:modified>
</cp:coreProperties>
</file>