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7D7D326-64DE-421E-AB58-813137804C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48FCAC0C-E80A-42E9-A5A2-7D058A67AE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062B4-6A9C-4E92-8B17-2428F62D9C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05079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6D04-7D1E-46B5-A65C-8162883604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83478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39E15-0CDF-4229-BB06-DCFB24C1314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288111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64E44-E477-4162-B00E-0F76965044D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860C-C9BD-4D30-9F16-108B7F6BE2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0546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C9AD8-5DD5-48E5-81D3-DA314FBBDCA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8263-12E8-466E-AAA7-821795962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1529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EAEB-41E5-4C19-ABB2-0CF06AB6B43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3E3-D9EB-44C0-9541-933DB5BCDD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26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F6CA0-0B59-4742-B3CA-BE2DA72F00A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F01C7-3A0A-4493-BB5D-FD2B21D549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86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AC565-A881-4A4E-BDCF-DF7EBA6D763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04C9-5341-4CBD-9640-84BF5553DE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38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0FC9B-EBF3-4C9E-A76B-711708DF433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6F23-C460-455D-B13F-F35E646B4B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5430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4A51-06CB-405F-AF1D-C59827C1A18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FEB29-BD7D-4476-B78A-4A0BBC8717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574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67B7B-FE93-4E51-A564-BFF1C38933B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95B42-786A-474E-A408-67449B083F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8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B2553-692A-4F39-885E-AA54E891C6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68617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F746-A330-428F-B04F-AB7F6B01343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A1D37-DF75-4B72-BFBF-4A85CFB2D8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177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BA9F6-FC11-413B-9986-EEB72D8D8EB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AAC5-1583-44F0-B144-0542BA75D3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63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CDDFC-1E23-437E-BBD3-8F7528ADE02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69750-6527-4117-BFD6-1403979C39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83704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EABD9-9A11-4A4C-9A7A-B69960F630F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1813-416B-458B-90C2-CCEABCD422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432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07548-FC81-488C-A954-77FF6844070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84FE-B62A-47CA-AD24-2E1E929F2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1055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708CF-D38C-4B86-8718-9FD7DAA8F81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19A6-9C99-40BB-8299-6D5C09776B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251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1C0D-9756-40FE-93C7-33E21EDF86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A5E9-7A89-4588-AF11-EA26F3BFBE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8500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0D5EA-E652-42EA-AB6E-82644AB354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8AF3B-3EEC-4E6E-9911-CA25E5A022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289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213D-F0F9-4275-9F62-BDCE34AA90C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63EF9-7F22-41E2-A2F8-39430E3DEA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65866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8B1BC-60A7-4953-9805-B3AE0B21FFE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714C2-D606-422D-8B71-D857ECDDFD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92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58E3D-AE2B-410F-A4C8-5A3051AD2E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973675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73F79-B4EA-40D9-B209-943AF1E1E98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D0C3-E6A5-4947-9606-660B4CCEB3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627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206DF-BCA2-433D-A985-A7EC5EE4AED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4A2E-A354-49DB-9589-0EA6027CF9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0969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9A28-515C-4B73-833F-F0C8C2E6EA2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9A076-C325-453B-A6F8-915B121C2A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15918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F19A2-A4C7-40ED-BA57-9ECC98A7E13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07FC-214C-43B6-8A51-A03F67091F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3076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7D0F5-D63A-4DAF-8FD6-F0A82CD6065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6E0E-09D7-4737-9485-C131FC0FAC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1252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810D8-7FFF-40D2-AD08-DCB45F7CBD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F7AE-109E-452A-985D-CA96ED856C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7403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B61DB-8D0E-4F5F-84E4-000E4FA19B4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864BD-60A2-4041-B9ED-C0305E489C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9962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B5247-5928-4EFA-9667-A9D0BF730EE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52317-FF54-41AE-8E9A-BE964F2A08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7312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7322B-F661-4E32-9687-4DAFFA87919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4A47-05D3-44A6-AB9D-C644A7FA89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5595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485E-0BA7-40A5-8331-5F4AC34FDFD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E19C6-9900-4229-B6FF-42D47D9D0E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300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5E6EB-4616-41DF-87FD-F1FD457D42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912170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3BD45-0D5C-4E2C-9D44-EF7CDB6CF38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C73C9-15A0-4E2D-A6AF-F19CD33D63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6567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4A985F6-E1D7-418B-8D4B-D48DF26BA3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848308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61E9536-B265-4559-A7A8-2B4DC5CEB3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894046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EF0FFC9-3ED9-4CE5-9CB6-46B935F646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078085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72C9785-1A9C-4AD9-8FD8-A326A2E5DC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60011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172D7EA-F67A-420C-A57F-6944557F3E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442964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903339F-FA36-4C60-AFA5-BA1222A180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594086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A5FC699-D550-40EB-9706-FF49942719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932816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B6770D8-6D55-4B84-9EFD-0D4DEE35D5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5290756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C5EEFD5-111D-47B8-8635-4B02B66037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78008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35993-F407-486D-80F1-AEF5ED4D3A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7231350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44D5CB-2996-4614-BAF1-644895B308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309511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7C6F0-A31C-41DE-9A9C-86055AE0DDE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C464-C473-44AC-AE51-24356693CB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767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E306F-89CE-4DF2-A9F0-07B3722FB62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8B83-B17E-40CD-A5D6-6A81B582D5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3892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87DB-74AB-4215-BA63-DF96687B242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9922-6E9F-4148-A150-FB6788B31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3495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5B7D-D8D4-44BB-8FED-323771C9B14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3DA7-E71E-44D4-9A4A-2DA30ACE42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7369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64DF-AA61-4FB5-95A1-CF95CC3B3EE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B22A7-8165-41D4-A9AE-AE47A60A92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4947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965A7-7B22-4B82-B0A3-51C71ED1C96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7AEF4-14C1-476C-813F-7E38E36F7F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9515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2071-D145-42EC-9EEC-B551470C90D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A1EF3-1F09-4DC0-BF88-15D5A8E3B8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9331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D515-78B2-45F6-8B08-C99863F072A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DA0D9-69C4-4195-B2CF-EC1392E205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3391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A7F68-D3C5-4B86-80B7-FB3C37045E8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7EBE-F3EA-4826-B8A3-E4EFE4CACE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69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B1840-AFB0-4F14-A524-F184550251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6206846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C4DE-9CEB-4C96-B4DE-5B08358CCAB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478C7-2B7F-44FC-89C3-3FE2820CCA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4301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D41C3-F3D5-4D95-908F-32F6FB2C08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8A3C-29BC-4379-B2EA-24BF3D6A4C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9661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0285F-07B4-4CA2-893C-8AB1AA966C6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0A6C3-2FBE-4081-B14B-49BFC4D686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8988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4F663-9014-47C8-AA9E-ED90FCF9DD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A384D-B3A0-4E6B-A637-5BB240C047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93527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4552B-BA35-4032-A955-6CAF90293D0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C48A-8653-4E79-91CE-789E7DB327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638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28AC1-8534-4B74-BF5D-A53C430FDDB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AE75B-BBF3-4D5D-9F13-12DD9B5218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90057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D8EF7-44B8-4B11-8623-CD4DEB1740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E304-29A4-45CA-8408-DF4DD7B0D5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9043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E707-71D2-4A3B-8AF8-80A5CE1EE1E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9F02-4537-4C77-BD4E-2CFFE4205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6171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860C-3D0E-4A9B-BE13-1CB3F033F6E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B7E3-B1CE-4016-A04D-D24BE9E9E5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4197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197E-2F2E-4CB4-985F-2A32CA1ECF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A4BD8-D628-41E4-8DBE-F595AF0886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87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CDC33-7CEB-4FCD-91E3-7661014A3A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856561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472DF-C08F-4CF7-BADC-5F902B63AC3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9990-0C4D-4384-B87C-A1FF185ECE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261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6F1E7-055C-4AE7-B004-372D0E2863E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8ABC-1E70-49E3-96A9-18C62923CD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3544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2924-2058-42A1-8968-1854C45DFBC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7B5A-AACF-4A47-B9CE-4AF6D611C8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6008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21FA-3074-4FD5-B1FF-F8CE6278A43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75BD2-48BF-4784-B09E-A3042A82F2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4418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4C7DC-9245-4659-832A-4653C413EF7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717E-123A-4828-A5A3-CA19DD9E51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2125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521FE-4F5F-414D-9AC6-FFB1A57B1AD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BCD91-8D92-42E3-B7CA-057CE87B57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69564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95E14-DC97-4D88-AF13-655ACEAA408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2F999-C6F1-4000-A6D8-2DA31345DC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700629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AC1FA-AEA5-408B-BD1E-5A7B11A8104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73168-4271-44DA-8DD3-4979FEA250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49199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5D65-72DD-441A-BA10-A96EF3532AA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B8F5-5563-458F-B523-E0A48FF217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1889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76BA-58A2-48DE-A4A3-D18F25FC228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79DFE-66F0-44E1-B290-C1EFE305B2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891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138DF-B1DE-4073-A7D8-1897708DEE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082451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2F26D-E8CD-4BC7-B5F2-994CD6C4247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E0F9-465E-4739-8222-24DED260A3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09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0450-8FBB-4318-AABD-9F164433E2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33167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E47E7762-1503-4C11-941F-9D5802BEC2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24" r:id="rId1"/>
    <p:sldLayoutId id="2147651325" r:id="rId2"/>
    <p:sldLayoutId id="2147651326" r:id="rId3"/>
    <p:sldLayoutId id="2147651327" r:id="rId4"/>
    <p:sldLayoutId id="2147651328" r:id="rId5"/>
    <p:sldLayoutId id="2147651329" r:id="rId6"/>
    <p:sldLayoutId id="2147651330" r:id="rId7"/>
    <p:sldLayoutId id="2147651331" r:id="rId8"/>
    <p:sldLayoutId id="2147651332" r:id="rId9"/>
    <p:sldLayoutId id="2147651333" r:id="rId10"/>
    <p:sldLayoutId id="214765133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42C4624-664E-4CB4-B8FC-14194AC59F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35" r:id="rId1"/>
    <p:sldLayoutId id="2147651336" r:id="rId2"/>
    <p:sldLayoutId id="2147651337" r:id="rId3"/>
    <p:sldLayoutId id="2147651338" r:id="rId4"/>
    <p:sldLayoutId id="2147651339" r:id="rId5"/>
    <p:sldLayoutId id="2147651340" r:id="rId6"/>
    <p:sldLayoutId id="2147651341" r:id="rId7"/>
    <p:sldLayoutId id="2147651342" r:id="rId8"/>
    <p:sldLayoutId id="2147651343" r:id="rId9"/>
    <p:sldLayoutId id="214765134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12E02C-62FB-4A15-BC41-C677BAF38F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45" r:id="rId1"/>
    <p:sldLayoutId id="2147651346" r:id="rId2"/>
    <p:sldLayoutId id="2147651347" r:id="rId3"/>
    <p:sldLayoutId id="2147651348" r:id="rId4"/>
    <p:sldLayoutId id="2147651349" r:id="rId5"/>
    <p:sldLayoutId id="2147651350" r:id="rId6"/>
    <p:sldLayoutId id="2147651351" r:id="rId7"/>
    <p:sldLayoutId id="2147651352" r:id="rId8"/>
    <p:sldLayoutId id="2147651353" r:id="rId9"/>
    <p:sldLayoutId id="214765135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A662BD-3D2E-4FD0-BB78-C928230D66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55" r:id="rId1"/>
    <p:sldLayoutId id="2147651356" r:id="rId2"/>
    <p:sldLayoutId id="2147651357" r:id="rId3"/>
    <p:sldLayoutId id="2147651358" r:id="rId4"/>
    <p:sldLayoutId id="2147651359" r:id="rId5"/>
    <p:sldLayoutId id="2147651360" r:id="rId6"/>
    <p:sldLayoutId id="2147651361" r:id="rId7"/>
    <p:sldLayoutId id="2147651362" r:id="rId8"/>
    <p:sldLayoutId id="214765136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F73A87DE-1B38-44C7-8A24-5706FE5D8C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64" r:id="rId1"/>
    <p:sldLayoutId id="2147651365" r:id="rId2"/>
    <p:sldLayoutId id="2147651366" r:id="rId3"/>
    <p:sldLayoutId id="2147651367" r:id="rId4"/>
    <p:sldLayoutId id="2147651368" r:id="rId5"/>
    <p:sldLayoutId id="2147651369" r:id="rId6"/>
    <p:sldLayoutId id="2147651370" r:id="rId7"/>
    <p:sldLayoutId id="2147651371" r:id="rId8"/>
    <p:sldLayoutId id="2147651372" r:id="rId9"/>
    <p:sldLayoutId id="214765137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4902B4-4F4E-417E-894B-E552504C74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74" r:id="rId1"/>
    <p:sldLayoutId id="2147651375" r:id="rId2"/>
    <p:sldLayoutId id="2147651376" r:id="rId3"/>
    <p:sldLayoutId id="2147651377" r:id="rId4"/>
    <p:sldLayoutId id="2147651378" r:id="rId5"/>
    <p:sldLayoutId id="2147651379" r:id="rId6"/>
    <p:sldLayoutId id="2147651380" r:id="rId7"/>
    <p:sldLayoutId id="2147651381" r:id="rId8"/>
    <p:sldLayoutId id="2147651382" r:id="rId9"/>
    <p:sldLayoutId id="214765138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582A620-BE49-4279-A2FD-11854BF094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84" r:id="rId1"/>
    <p:sldLayoutId id="2147651385" r:id="rId2"/>
    <p:sldLayoutId id="2147651386" r:id="rId3"/>
    <p:sldLayoutId id="2147651387" r:id="rId4"/>
    <p:sldLayoutId id="2147651388" r:id="rId5"/>
    <p:sldLayoutId id="2147651389" r:id="rId6"/>
    <p:sldLayoutId id="2147651390" r:id="rId7"/>
    <p:sldLayoutId id="2147651391" r:id="rId8"/>
    <p:sldLayoutId id="2147651392" r:id="rId9"/>
    <p:sldLayoutId id="214765139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71DC28-A5C0-4385-A7C6-15467EB918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394" r:id="rId1"/>
    <p:sldLayoutId id="2147651395" r:id="rId2"/>
    <p:sldLayoutId id="2147651396" r:id="rId3"/>
    <p:sldLayoutId id="2147651397" r:id="rId4"/>
    <p:sldLayoutId id="2147651398" r:id="rId5"/>
    <p:sldLayoutId id="2147651399" r:id="rId6"/>
    <p:sldLayoutId id="2147651400" r:id="rId7"/>
    <p:sldLayoutId id="2147651401" r:id="rId8"/>
    <p:sldLayoutId id="2147651402" r:id="rId9"/>
    <p:sldLayoutId id="214765140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1. 15.)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73361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84150" y="2565400"/>
            <a:ext cx="912653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2. 2022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년도 귀속 연말정산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인사랑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사용자 교육</a:t>
            </a:r>
            <a:endParaRPr kumimoji="0" lang="en-US" altLang="ko-KR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부서 및 총괄 연말정산 업무 담당자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(34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대전광역시청 대강당</a:t>
            </a:r>
            <a:endParaRPr lang="en-US" altLang="ko-KR" sz="2200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23. 1. 9.(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09:30, 14:00</a:t>
            </a:r>
            <a:endParaRPr lang="en-US" altLang="ko-KR" sz="22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331788"/>
            <a:ext cx="91265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등록면허세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부과</a:t>
            </a:r>
            <a:endParaRPr kumimoji="0"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납세의무자 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1. 1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각종 면허를 보유한 자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부과금액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8,962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121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 만 원</a:t>
            </a:r>
            <a:endParaRPr lang="en-US" altLang="ko-KR" sz="22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기 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16. ~ 1.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31.</a:t>
            </a:r>
            <a:endParaRPr lang="en-US" altLang="ko-KR" sz="22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900" y="4652963"/>
            <a:ext cx="90360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입     찰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홍보관문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설치사업 외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000" b="1" spc="-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b="1" spc="-100" dirty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en-US" altLang="ko-KR" sz="2000" b="1" spc="-100" dirty="0" smtClean="0">
                <a:latin typeface="HY헤드라인M" pitchFamily="18" charset="-127"/>
                <a:ea typeface="HY헤드라인M" pitchFamily="18" charset="-127"/>
              </a:rPr>
              <a:t> / 792</a:t>
            </a:r>
            <a:r>
              <a:rPr lang="ko-KR" altLang="en-US" sz="2000" b="1" spc="-100" dirty="0" smtClean="0">
                <a:latin typeface="HY헤드라인M" pitchFamily="18" charset="-127"/>
                <a:ea typeface="HY헤드라인M" pitchFamily="18" charset="-127"/>
              </a:rPr>
              <a:t>백 만원</a:t>
            </a:r>
            <a:endParaRPr lang="en-US" altLang="ko-KR" sz="20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spc="-170" dirty="0" smtClean="0">
                <a:latin typeface="HY헤드라인M" pitchFamily="18" charset="-127"/>
                <a:ea typeface="HY헤드라인M" pitchFamily="18" charset="-127"/>
              </a:rPr>
              <a:t>수의계약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b="1" spc="-100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000" b="1" spc="-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ko-KR" altLang="en-US" sz="2000" b="1" spc="-150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 공사 실시설계 용역 외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] / 380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백 만원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r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75177</TotalTime>
  <Words>144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11961</cp:revision>
  <cp:lastPrinted>2022-12-14T02:03:25Z</cp:lastPrinted>
  <dcterms:modified xsi:type="dcterms:W3CDTF">2023-02-17T07:31:26Z</dcterms:modified>
</cp:coreProperties>
</file>