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2"/>
  </p:notesMasterIdLst>
  <p:handoutMasterIdLst>
    <p:handoutMasterId r:id="rId13"/>
  </p:handoutMasterIdLst>
  <p:sldIdLst>
    <p:sldId id="5908" r:id="rId9"/>
    <p:sldId id="5906" r:id="rId10"/>
    <p:sldId id="5907" r:id="rId11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43" d="100"/>
          <a:sy n="43" d="100"/>
        </p:scale>
        <p:origin x="1128" y="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r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r" defTabSz="880816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D97CE08D-0B15-4C99-8184-0D9F251C51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>
            <a:lvl1pPr algn="r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l" defTabSz="88081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4" tIns="45400" rIns="90824" bIns="45400" numCol="1" anchor="b" anchorCtr="0" compatLnSpc="1">
            <a:prstTxWarp prst="textNoShape">
              <a:avLst/>
            </a:prstTxWarp>
          </a:bodyPr>
          <a:lstStyle>
            <a:lvl1pPr algn="r" defTabSz="880816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2B9B003E-64A3-4666-BA53-3D1517941D3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1221F-9B4B-40F9-9C41-3329FE7731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272573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B1BC2-2808-4AEE-BFE7-5440D087FEB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901856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3B74-132F-4D89-ADB1-797317B67F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4247587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FD8F9-8812-4E15-A19E-CF1BD89597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FE7BA-3618-4E0A-8A95-C1E3B0D07F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1752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E1AFF-5CFD-4C17-9857-93F11E9E198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9AB6B-ECA1-425E-8A19-E695B56EEE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7913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DB2B3-DEF6-4D22-AA16-B158B47F2F7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3C5D9-9275-4D67-AE50-7074FE6ACD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3918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25451-CAD3-40B6-8886-E14C8D94B86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6933E-F42C-44EA-B86E-6BBFD623DB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4642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7F788-E2BF-422E-8EAB-D6E21E132C2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65D7D-D8D6-490B-8A18-BD31B6DAFA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677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EA88C-2D1E-424B-9ED9-7E6E46B93C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0F741-927F-4E3B-BDC4-7454FA6C1B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573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9F5B1-5332-406D-8D18-F0C152E780B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EC7B9-D05D-4738-A6A6-A69E755BD7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0517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9B103-BEA1-4837-834C-E77D0101072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3AF3-7CBE-4757-B74F-AB650F6CA8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434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FB1A4-E6FA-434E-9B94-F1717A8462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811532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75477-085B-4673-9387-37E757DF1DB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C3730-6D01-4F75-A040-0641BA9112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7758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0074E-BEDA-4294-BDD9-B3EC7FB198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69720-F48C-4529-8460-39EA938559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0134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D7908-08CA-4BE4-A1AB-843CD5631C7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25929-5364-4E37-B56F-7BE12CBB55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4058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586F-8C46-4B68-AA28-3D978D84547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599C0-8E49-4CE0-BAF7-46D8D40EA9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0199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FB1E2-1AE0-443E-90D9-DE34AFD29C4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AADBC-9795-46BE-B61A-9F4DB0A2A2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89281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5E73D-663B-4DCE-8FF0-770D7BC643E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6AA8A-C4FA-42AE-A5DC-D7ED24A2348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2954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18749-9929-4084-8641-7788B3BD69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07D60-CBB0-41D5-A47B-ACD2547CA3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975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C660F-8FEC-46CE-A107-EFA6E4FC18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CDB1C-E225-483F-AD02-145995A32D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8226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9BA2E-AEFF-4326-A984-668BA49BA47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7F24A-7844-4E3F-9F54-64184393330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20698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73549-94DA-44D7-A691-50136464D58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6E2CC-9A4E-4909-82D9-62E58CA2CD1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5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1A927-2203-4AB7-9C8A-1EAA6DBD6D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25224330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4906A-6A8A-41B9-B29D-2FEC3CCD121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96AE9-F5C3-496D-BEEA-D491DF9F0D0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01605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47BD8-9FA5-43ED-BDF3-B255968284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7D449-01CF-4B23-97ED-64CDC23BB5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29207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5E980-0023-480C-B05C-64B135288AA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55830-0B08-4F37-BF14-A9A921B421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33114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8837F-F230-4AE8-ADF1-82D4ABF37C5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B6605-A4FA-475B-8CF3-081307EBB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764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843E-1638-41B0-A6F7-6B4EC1DACC0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DC25D-4482-4918-93E8-A6C46B11B6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5588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FB61C-47A1-4ED4-8803-70E6D80C8CC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684A8-62A3-4161-9E3C-593013B09DB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04577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769B5-4D3D-4E30-9642-6D8B4E3CE88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C7D88-0D49-484E-A83D-5AB9224EEA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52169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DDB29-6BF5-4AFA-9B4F-E1A9714D22E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547A3-70CD-4A87-84F5-221EE940E8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6339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A7274-9940-4FE7-8294-8DB01F7F504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C2BC8-ADE8-4179-9728-24F0F194A7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70284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0AC61-0081-401E-B716-81933BEC4D7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906B0-FE34-4DC5-A868-7687BD273D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234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BC927-1FE1-444A-8A93-C469A7BD543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979697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4E822-3440-40C6-BF2D-A47F2DF0BDF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A5B41-DB5D-4C07-8D7D-EE664B90915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64206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1CE23B9-C090-45D9-A0BC-88B0ED9BB4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616855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6546A59-8C16-43C1-A525-72C1AD6A45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255574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C3CB032-9B16-4321-B85E-58F0639CAC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24416283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59214C8-4CF3-4271-B34D-CD025C8451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254574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2E966FD-E838-4A67-9DC2-3CAD391EAE7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3058887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FBBFD6D-52CA-4BE2-9B1D-09C95706D9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266388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84C440E-C1B6-44C7-8769-8AD7A7AF47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5361208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B11893D-1EE5-484D-B4B8-4B7AFD66D7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985278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0627B3A-2510-4CC5-A0FF-1368D6F77D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405569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1DBCB-BEE9-49AC-AB17-A3BFB6C92AC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33644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7323123-3485-4BFD-9878-049018CDD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8734514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6B86F-AF4E-4C27-9DD0-A5727D4DB70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90541-BDDD-49B1-B0E4-9B7CDDC83A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49272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0723F-999C-44CC-9612-82DF61F1572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403CC-3C69-47BB-B2A3-C15FF4861CF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17342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EC717-64F0-4D4A-9837-E2D1DF09442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16161-D760-415D-B739-385BC06F8E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6635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486AF-8BF9-435A-A229-7A298A3A7CB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479A4-D34E-48D0-9F7C-626E1A7794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581773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7E46-25AC-4720-966B-330CB16DFC8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700D4-D9CA-49B8-BAB9-BCE62360D5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3586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0487B-34C7-453B-AEB6-359833BE322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03CA1-A7E4-4E49-8002-5BCCA2397B3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21307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A1437-3270-4A45-B52E-D464D5C065B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4976C-7389-4CE4-9CEC-58AD6A7250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4754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39EB2-2814-4C2C-8626-BE3A961727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643B8-8D84-4704-92EA-CD06690DA1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62342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E5257-B496-4DE9-B134-6E5F0F69EFB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020B1-07A4-4CB5-96B3-ADAE3DDC33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67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67A14-1E56-44DE-B849-D0453CA294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6320440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C4BB-DDEB-4436-9237-16AB350DA4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B943F-16E0-4EA4-86C6-0B223A1A75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2812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5EA46-ABF9-4D11-8F26-02316559848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64E96-82BA-4922-8BD2-6941BCE813A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53155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07CAB-DA56-4E03-BA98-69BEB89F9AC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81580-7288-48AB-9D40-3888859A5B4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65211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CBB8E-29AE-4561-8C3D-BB990E2C49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73BF3-2474-4AE4-B4ED-1F881A7691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39524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0546B-1407-4D4C-9F64-E4611C1F0A3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6B665-161B-4FDB-AC5B-B456CF6D61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34734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B1079-5516-4626-BEC3-F93DE353A47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72BAB-9896-467D-ACEB-C150727E9C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45709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19E1E-9D8E-4339-A67F-8FA43052148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0512C-6B4F-42A4-BCA2-CE17A7CBF1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46835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6A36E-2990-4F81-B79A-B6651840322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EA162-ED7B-4639-AE7E-67AA93E9BD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702474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5E8E-7AFB-491E-8701-085C2319A96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4822-4F8F-4839-A328-E68FB39CE0D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218005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C9A2C-5DDA-4100-AD29-28CF523C8EC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C0408-186B-44D8-B7B5-16BD8FE7DD8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66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43809-C114-48DC-88EB-00930D7DEB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419518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ADC38-9A1C-4FD4-8C6C-D5E6AE514D8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0D4DE-A44D-4C5F-BE86-A4E7F44102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86482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36124-99EB-4A01-B63E-12C9C6A366F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A083A-B540-4A73-92F2-C22346C821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298633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97F9-911C-4A06-BF15-1309394A91E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BC535-312E-47C1-9213-F0EE5AC4AA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0506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30C93-3579-49FE-A651-ACFD9918A2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11414-B680-438A-AA85-D5B207406B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870626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A8A27-42B4-42C1-A232-19D8324599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25DF2-918D-41E6-B07B-B10B7443D1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52009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D691-2E12-4EAB-B05D-8A90BF82B6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ABF8-A4E5-415A-B941-DD47371534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644757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0013-05BC-48FF-A04D-7B480529A2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C7ABD-A8DC-4B3D-92BE-0A11044678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72266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2D4F6-B93B-44A8-9FE3-CA074F0CB5D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216D-FAE1-499C-B7FE-E783C38E373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89384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9E47A-0A03-41E9-93C8-B0BA24CF6A6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DDDB4-C5F4-4BB7-94D4-AB99F041DB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33100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1360A-504C-41DD-B499-3C5EAC58F0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F2E42-6EA3-4829-8616-6472278F53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066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8A4DC-3A53-4755-A5FF-AFC89008AF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53025634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DADAB-025D-4419-A9E9-B512766773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0E466-1D09-4172-84A2-6D614151E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260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B1AB9-47F2-4573-8F70-E10A032878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89439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9513D15D-1086-4690-94C2-A368FE8C46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731" r:id="rId1"/>
    <p:sldLayoutId id="2147657732" r:id="rId2"/>
    <p:sldLayoutId id="2147657733" r:id="rId3"/>
    <p:sldLayoutId id="2147657734" r:id="rId4"/>
    <p:sldLayoutId id="2147657735" r:id="rId5"/>
    <p:sldLayoutId id="2147657736" r:id="rId6"/>
    <p:sldLayoutId id="2147657737" r:id="rId7"/>
    <p:sldLayoutId id="2147657738" r:id="rId8"/>
    <p:sldLayoutId id="2147657739" r:id="rId9"/>
    <p:sldLayoutId id="2147657740" r:id="rId10"/>
    <p:sldLayoutId id="214765774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19B669A-D965-42F5-AC6B-4084987196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742" r:id="rId1"/>
    <p:sldLayoutId id="2147657743" r:id="rId2"/>
    <p:sldLayoutId id="2147657744" r:id="rId3"/>
    <p:sldLayoutId id="2147657745" r:id="rId4"/>
    <p:sldLayoutId id="2147657746" r:id="rId5"/>
    <p:sldLayoutId id="2147657747" r:id="rId6"/>
    <p:sldLayoutId id="2147657748" r:id="rId7"/>
    <p:sldLayoutId id="2147657749" r:id="rId8"/>
    <p:sldLayoutId id="2147657750" r:id="rId9"/>
    <p:sldLayoutId id="2147657751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C7646B8-3711-4638-903F-6B8B121AB0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752" r:id="rId1"/>
    <p:sldLayoutId id="2147657753" r:id="rId2"/>
    <p:sldLayoutId id="2147657754" r:id="rId3"/>
    <p:sldLayoutId id="2147657755" r:id="rId4"/>
    <p:sldLayoutId id="2147657756" r:id="rId5"/>
    <p:sldLayoutId id="2147657757" r:id="rId6"/>
    <p:sldLayoutId id="2147657758" r:id="rId7"/>
    <p:sldLayoutId id="2147657759" r:id="rId8"/>
    <p:sldLayoutId id="2147657760" r:id="rId9"/>
    <p:sldLayoutId id="2147657761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B4C2DD-2F77-4612-9015-F18B5C26EBE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762" r:id="rId1"/>
    <p:sldLayoutId id="2147657763" r:id="rId2"/>
    <p:sldLayoutId id="2147657764" r:id="rId3"/>
    <p:sldLayoutId id="2147657765" r:id="rId4"/>
    <p:sldLayoutId id="2147657766" r:id="rId5"/>
    <p:sldLayoutId id="2147657767" r:id="rId6"/>
    <p:sldLayoutId id="2147657768" r:id="rId7"/>
    <p:sldLayoutId id="2147657769" r:id="rId8"/>
    <p:sldLayoutId id="2147657770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0C1119FD-997F-416F-80A1-687D00E4DB4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771" r:id="rId1"/>
    <p:sldLayoutId id="2147657772" r:id="rId2"/>
    <p:sldLayoutId id="2147657773" r:id="rId3"/>
    <p:sldLayoutId id="2147657774" r:id="rId4"/>
    <p:sldLayoutId id="2147657775" r:id="rId5"/>
    <p:sldLayoutId id="2147657776" r:id="rId6"/>
    <p:sldLayoutId id="2147657777" r:id="rId7"/>
    <p:sldLayoutId id="2147657778" r:id="rId8"/>
    <p:sldLayoutId id="2147657779" r:id="rId9"/>
    <p:sldLayoutId id="2147657780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57A79B2-F963-435C-902B-07AA976396E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781" r:id="rId1"/>
    <p:sldLayoutId id="2147657782" r:id="rId2"/>
    <p:sldLayoutId id="2147657783" r:id="rId3"/>
    <p:sldLayoutId id="2147657784" r:id="rId4"/>
    <p:sldLayoutId id="2147657785" r:id="rId5"/>
    <p:sldLayoutId id="2147657786" r:id="rId6"/>
    <p:sldLayoutId id="2147657787" r:id="rId7"/>
    <p:sldLayoutId id="2147657788" r:id="rId8"/>
    <p:sldLayoutId id="2147657789" r:id="rId9"/>
    <p:sldLayoutId id="214765779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2463DF-0CD9-4C16-873D-3F444C436F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791" r:id="rId1"/>
    <p:sldLayoutId id="2147657792" r:id="rId2"/>
    <p:sldLayoutId id="2147657793" r:id="rId3"/>
    <p:sldLayoutId id="2147657794" r:id="rId4"/>
    <p:sldLayoutId id="2147657795" r:id="rId5"/>
    <p:sldLayoutId id="2147657796" r:id="rId6"/>
    <p:sldLayoutId id="2147657797" r:id="rId7"/>
    <p:sldLayoutId id="2147657798" r:id="rId8"/>
    <p:sldLayoutId id="2147657799" r:id="rId9"/>
    <p:sldLayoutId id="214765780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EC8E29D-8927-4C6B-A9EF-8AC2201026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7801" r:id="rId1"/>
    <p:sldLayoutId id="2147657802" r:id="rId2"/>
    <p:sldLayoutId id="2147657803" r:id="rId3"/>
    <p:sldLayoutId id="2147657804" r:id="rId4"/>
    <p:sldLayoutId id="2147657805" r:id="rId5"/>
    <p:sldLayoutId id="2147657806" r:id="rId6"/>
    <p:sldLayoutId id="2147657807" r:id="rId7"/>
    <p:sldLayoutId id="2147657808" r:id="rId8"/>
    <p:sldLayoutId id="2147657809" r:id="rId9"/>
    <p:sldLayoutId id="214765781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7.  1.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7.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31.)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7254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22225" y="1868488"/>
            <a:ext cx="9151938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취득세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상속</a:t>
            </a: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신고납부 안내문 발송</a:t>
            </a:r>
            <a:endParaRPr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7. 27.(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80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(2023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사망자의 상속인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상속 취득세 자진 신고납부 안내</a:t>
            </a:r>
            <a:endParaRPr lang="en-US" altLang="ko-KR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25400" y="44450"/>
            <a:ext cx="8986838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취득세 감면유예기간 도래  안내문 발송</a:t>
            </a:r>
            <a:endParaRPr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상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9~10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감면유예기간 도래 대상자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(150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buClr>
                <a:srgbClr val="000000"/>
              </a:buClr>
            </a:pP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용 </a:t>
            </a:r>
            <a:r>
              <a:rPr lang="en-US" altLang="ko-KR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20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 유예기간내 감면 목적 사용 안내</a:t>
            </a:r>
            <a:endParaRPr lang="en-US" altLang="ko-KR" sz="220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163" y="3500438"/>
            <a:ext cx="9144000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ea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결산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물품 관련 조례 및 규칙 개정 작업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7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월중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상위법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개정 등에 따른 조례 및 규칙 내용 검토 및 수정</a:t>
            </a:r>
            <a:endParaRPr lang="en-US" altLang="ko-KR" sz="2400" b="1" spc="-15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대    상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: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영동군 결산검사위원 선임 및 운영 조례 외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2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itchFamily="18" charset="2"/>
              </a:rPr>
              <a:t>건</a:t>
            </a:r>
            <a:r>
              <a:rPr lang="en-US" altLang="ko-KR" sz="28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0163" y="5364163"/>
            <a:ext cx="90360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찰 </a:t>
            </a:r>
            <a:r>
              <a:rPr lang="ko-KR" altLang="en-US" sz="1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26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어촌소하천유지관리공사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외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25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1,200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</a:t>
            </a:r>
            <a:endParaRPr lang="en-US" altLang="ko-KR" sz="2200" spc="-15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ko-KR" altLang="en-US" sz="2200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 46</a:t>
            </a:r>
            <a:r>
              <a:rPr lang="ko-KR" altLang="en-US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30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스마트팜단지</a:t>
            </a:r>
            <a:r>
              <a:rPr lang="ko-KR" altLang="en-US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조성 사업대상지 조사용역 외 </a:t>
            </a:r>
            <a:r>
              <a:rPr lang="en-US" altLang="ko-KR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45</a:t>
            </a:r>
            <a:r>
              <a:rPr lang="ko-KR" altLang="en-US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550</a:t>
            </a:r>
            <a:r>
              <a:rPr lang="ko-KR" altLang="en-US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endParaRPr lang="ko-KR" altLang="en-US" sz="2200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4450"/>
            <a:ext cx="9144000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지방세 고액체납자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납부독려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175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/ 812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[1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백만 원 이상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고액체납자 현장 방문하여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체납안내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납부독려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868863"/>
            <a:ext cx="91440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7. 2022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년귀속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지방소득세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종합소득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부과 및 환급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귀속 지방소득세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종합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미납자 및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환급대상자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부과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(3,826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97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환급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(1,991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53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0" y="2457450"/>
            <a:ext cx="851535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kumimoji="0"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6. 2023</a:t>
            </a:r>
            <a:r>
              <a:rPr kumimoji="0"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재산세</a:t>
            </a:r>
            <a:r>
              <a:rPr kumimoji="0"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kumimoji="0"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주택</a:t>
            </a:r>
            <a:r>
              <a:rPr kumimoji="0"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, </a:t>
            </a:r>
            <a:r>
              <a:rPr kumimoji="0"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건축물</a:t>
            </a:r>
            <a:r>
              <a:rPr kumimoji="0" lang="en-US" altLang="ko-KR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kumimoji="0" lang="ko-KR" altLang="en-US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 부과</a:t>
            </a:r>
            <a:endParaRPr kumimoji="0" lang="en-US" altLang="ko-KR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     기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7. 16. ~ 7. 31. (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과세기준일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6. 1.)</a:t>
            </a:r>
            <a:endParaRPr lang="ko-KR" altLang="en-US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 과 액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21,424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2,336</a:t>
            </a:r>
            <a:r>
              <a:rPr lang="ko-KR" altLang="en-US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76112</TotalTime>
  <Words>274</Words>
  <Application>Microsoft Office PowerPoint</Application>
  <PresentationFormat>화면 슬라이드 쇼(4:3)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3</vt:i4>
      </vt:variant>
    </vt:vector>
  </HeadingPairs>
  <TitlesOfParts>
    <vt:vector size="20" baseType="lpstr">
      <vt:lpstr>HY견고딕</vt:lpstr>
      <vt:lpstr>HY헤드라인M</vt:lpstr>
      <vt:lpstr>MD솔체</vt:lpstr>
      <vt:lpstr>굴림</vt:lpstr>
      <vt:lpstr>맑은 고딕</vt:lpstr>
      <vt:lpstr>Arial</vt:lpstr>
      <vt:lpstr>Symbol</vt:lpstr>
      <vt:lpstr>Times New Roman</vt:lpstr>
      <vt:lpstr>Wingdings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12048</cp:revision>
  <cp:lastPrinted>2023-06-29T01:42:09Z</cp:lastPrinted>
  <dcterms:modified xsi:type="dcterms:W3CDTF">2023-08-28T02:29:02Z</dcterms:modified>
</cp:coreProperties>
</file>