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22C115F-468C-480C-B588-0DF0DD02D4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98B88C3-F4B6-4E37-9595-5CD8D5FA2B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6416D-F1D8-4AAB-BDC7-4704B77DDD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86810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7B91-B847-4D81-9B3A-D24209A464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60360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91FB4-34D5-4F82-8F6F-0E2C2182B9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861678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0573-D98A-4D2B-9776-D04362E839A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E6A3-16DC-4634-8546-04B5B9414D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047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67151-9052-4BBC-9A52-D0A54CFD2E1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D95E-7232-451F-AC69-086EE6D3F1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70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48BA-EF85-4C19-B5F0-2EA3985824D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2D92-E3B3-47C4-8BFF-ECD9578870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190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FB849-E886-4B82-A55B-A8962E081A5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DE63-F256-4B64-AD46-62959D945C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98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01163-1478-4EF3-B109-E089E894330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986D-AA1D-450D-924E-0A7E562173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576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A571-4022-455B-8266-7C2B883FEED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29CDB-E69E-4C2A-86A6-501C646C33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29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05FA-D766-4FF8-B399-97CE83FC0FC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31749-7BCC-4BB4-B697-0727965606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272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4D74-DCD7-4EA8-A752-BAA1328E25C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5F55-3BFE-43B8-9037-37F726DBD5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6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9988-FD9C-4E4C-B675-9281790A36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508521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A868-CBC6-4CFC-AD81-8CC1722BD6D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3485-3513-4902-8CAE-4375393798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820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4278D-B202-4C21-A94D-50405B635D0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9F56-E49A-4077-908C-FBDD75DAD8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959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A29D-EF13-480E-9A27-AD85F57668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5C03-C945-4025-B35B-BE96E1DD43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947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AF6A-7459-4C5D-8B05-E9A07014106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19AF-67EB-43AF-BC83-8EA010DDEA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276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9707-0D37-4452-A58C-4D7B93D368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BD81F-6691-4E45-84F6-EDAF1EA3BC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778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93AE-5B07-47BC-8DA0-65ACD73F8C4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1099-EE73-4BA1-B7B4-5D60E2BB7E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283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5E268-0A62-47F3-8763-79237CA0B2E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50E5-A3CE-4E6C-98DE-70F81A4E9C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349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EDE93-86B2-48FB-AEA2-3EE11C8CC1F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A93C-D779-49C7-A913-8E42339A61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006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57A6-67A6-421E-B2F1-00A901B5D8D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522EC-2180-4926-A377-E9C7B1D5D8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537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50FA-9A2B-4B25-ADDD-7D727EF29BB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0AE6-2443-4DC0-87EF-566EF0FE30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61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C073-CCF0-402D-8751-F0D321F6B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392306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BE22-FD7A-462B-8414-F2F1A3A8038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563A5-D386-45CD-9852-D23D532012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7405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EE23C-FCF8-4C70-A6D3-59D4118664E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D9C0-D2A5-48EE-AF18-5E702AAC63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854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B10E-390C-4A24-8578-A34C66D9E98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4570-475A-4D8E-A7E8-8C55162A0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614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AE51-BEE6-4286-9BC6-16BA6E50935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F941-066A-4C28-9974-557E177E02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429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13A1C-7AF8-4760-A355-3D336976358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C5490-729A-459B-8948-D39B56D020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2833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ED0A-8029-4FD5-B13B-4BF8A3F6E53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B5280-241C-4F09-9FFD-75AFA96C5D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182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C3255-FB01-458D-9C50-1C433F53840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E1F6-007C-4B5F-9567-B2BF76CA63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1059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F14C-9428-4714-94C4-415BC7A900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55AE-9561-45A8-836B-5CE73220F9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406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EE3C7-BB07-4016-8ADB-224A5B04356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0D0E-D735-4AA5-838A-F0BF8D531D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7643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7F23-4660-433B-841F-56382EE16DE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D0BC-C65F-4593-A69D-83E2862E2D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13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95D9-5889-47D6-9D8B-17818D281D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928389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5CAAC-8A00-47B3-BD92-D5DF4CCB8E7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E11F-7BDD-4538-BB37-B8A372D784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9928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5C27203-4124-4FB1-B3A7-6B2F4E55FA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72376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98010D-AAA8-42FB-92F0-EB7F0DDD7A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022096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339495-E861-4B17-9D2B-AB6B9F530D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262857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4B9FEA1-BB42-4B50-8577-6E919DD9B3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49382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7DE124E-BE11-4E73-A33C-F36A25E524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032921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6A821C-6A66-42E3-9809-4A1A82A204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71555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09B967-BC57-4987-8084-7B79AAA93C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689687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F89F2FF-E4B9-455F-8FB9-9CBF116C45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74823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E405FFD-02A3-460E-B894-8B4C2DA1DA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5460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91CCE-7B2C-43A7-8507-D375561BBD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00849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594059-8EFD-4261-B810-E7CBCDDB20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252818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7E7B-7B45-434B-9560-71FABE229D4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9EBA-C375-4F4E-A7BA-C951F18E59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896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4B8C-485F-4B73-81DA-A3B6775106B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6FA56-4225-4999-9380-C29743EAB5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3251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F095-AE88-4DFD-8D1B-356FB2A11C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0293-AFAF-4E91-B2FC-8EF3EFE8A7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641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5A63-EB9A-4614-A837-D33DFB98B94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9DA4-1187-4F29-9EB2-A588F928D7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1357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BAE8-0404-4785-8FE3-4F77B5CCAAE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32C0-F6FC-47C9-B20C-9BA2753470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3854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DA823-FD0C-4AC7-AB7F-E0D47B42608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DF31-9261-4DD5-BCB8-1988F22515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1935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78AB-DB2E-4E4E-9AB4-C25ED91D4B2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3F41-94AB-462B-B2A4-0EE73566FA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3302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BC2A-57A1-473F-8C32-2A224CA104E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16D6-048D-4114-B497-9E06C7FA91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8012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A5267-1073-4378-9157-126C3FD8E02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3133-EF34-414A-8EFF-F68F384F28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81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139C-18EA-4982-92F6-5F1C5ACFE5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255416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E8C2-E61F-43B2-B8F5-73E43ED52D5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135E-269F-452C-9D5F-0649353338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35641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AD73-A88E-4599-B320-984CD5757AF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2ACA-CECF-49F1-8E5E-1C28C92AAC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375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E32A-97E9-4804-85ED-88582851CB5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011-E3FD-41F0-B4D0-5959E7D869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0915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705D-7F8E-48A0-A631-C39EAAA6A8D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2AF4F-4569-4055-A7E7-E6138781A4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9545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2240-7341-4F68-B0DF-BE7675AF9CF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6C32-EA56-46BB-9C04-1681913C81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7322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0C51-13D6-442C-846C-771E9DC80CB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BDC48-2263-4551-BBC0-219F6F00D9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7746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3DE01-1269-4D7D-8B46-439EA2CD401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2ABD-2C92-40C9-9F9D-5A9039C916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2297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97930-6E8D-4609-B669-E661542D2F7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C869-60A0-43DC-8825-293012A262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5925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ADD66-B5CE-44A1-A0F2-8C55D7EB567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D5E91-11A4-4A60-B6A1-AFE29D0AED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0583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D7C5-5F04-4137-8DAE-28D6310A7BF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BCEC-9948-44B3-B6FA-EA8C4AC698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845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895D4-72BA-41D1-8030-95BE8801B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552435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8944A-2CF1-47E1-A594-C61F60297D6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F320-ABBC-4C5D-A169-12A42A2191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117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57324-62A6-4FED-B51E-22ED3555517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C461-74F8-4558-8159-64076FABE0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8683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0B8F-4655-4924-9293-4B2DD8901C1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EE69-12EA-4082-A0EF-281DD2A131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2506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B287-C5B9-4060-BE09-DE7440C6C2E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0B60-0DEC-48AD-9A41-BAF7682DFBD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742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3E9A-875F-41E2-83DB-1AAA7D57749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97F7-A6B8-43B6-8C7D-E1632CF7A8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92628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4C4C-2813-4D87-94A6-1A14FD7B9A6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BDC33-F60A-4BAE-B218-6C83FE7068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8126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AE82-F8B5-4EB0-B606-82EDB36DF8A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CC830-98B2-4C6B-BD85-876749E6C5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808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8ED6-F558-405B-AD2A-BE445E7F2AC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EC766-15EE-44A5-A75B-B930CF7925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0435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4005-5458-4D54-992D-4CFB67B6DCD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68751-938C-4457-A49F-9E5323524E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0384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6697-B692-4391-8FB0-833CA720949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D72B-68AB-4AE6-95FA-AC792EC76F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9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4875-D3D7-41B7-B7B7-8D7A6A3E92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039203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903B-DCE9-4557-A086-45C4BB9ECFD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D524-5693-4765-A1E4-4F5077700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2EB5-3884-4F9C-853D-33D04B058D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6511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013A2318-A61E-41E4-9CC3-20B2E6DD8A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04" r:id="rId1"/>
    <p:sldLayoutId id="2147654305" r:id="rId2"/>
    <p:sldLayoutId id="2147654306" r:id="rId3"/>
    <p:sldLayoutId id="2147654307" r:id="rId4"/>
    <p:sldLayoutId id="2147654308" r:id="rId5"/>
    <p:sldLayoutId id="2147654309" r:id="rId6"/>
    <p:sldLayoutId id="2147654310" r:id="rId7"/>
    <p:sldLayoutId id="2147654311" r:id="rId8"/>
    <p:sldLayoutId id="2147654312" r:id="rId9"/>
    <p:sldLayoutId id="2147654313" r:id="rId10"/>
    <p:sldLayoutId id="214765431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94BED6-F73C-4B2A-90F6-24A2A66592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15" r:id="rId1"/>
    <p:sldLayoutId id="2147654316" r:id="rId2"/>
    <p:sldLayoutId id="2147654317" r:id="rId3"/>
    <p:sldLayoutId id="2147654318" r:id="rId4"/>
    <p:sldLayoutId id="2147654319" r:id="rId5"/>
    <p:sldLayoutId id="2147654320" r:id="rId6"/>
    <p:sldLayoutId id="2147654321" r:id="rId7"/>
    <p:sldLayoutId id="2147654322" r:id="rId8"/>
    <p:sldLayoutId id="2147654323" r:id="rId9"/>
    <p:sldLayoutId id="214765432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EF0273-FEBB-4EA3-BCF6-A703B9C98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25" r:id="rId1"/>
    <p:sldLayoutId id="2147654326" r:id="rId2"/>
    <p:sldLayoutId id="2147654327" r:id="rId3"/>
    <p:sldLayoutId id="2147654328" r:id="rId4"/>
    <p:sldLayoutId id="2147654329" r:id="rId5"/>
    <p:sldLayoutId id="2147654330" r:id="rId6"/>
    <p:sldLayoutId id="2147654331" r:id="rId7"/>
    <p:sldLayoutId id="2147654332" r:id="rId8"/>
    <p:sldLayoutId id="2147654333" r:id="rId9"/>
    <p:sldLayoutId id="214765433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878B42-54D8-47B8-AE4A-D9E5DA53DD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35" r:id="rId1"/>
    <p:sldLayoutId id="2147654336" r:id="rId2"/>
    <p:sldLayoutId id="2147654337" r:id="rId3"/>
    <p:sldLayoutId id="2147654338" r:id="rId4"/>
    <p:sldLayoutId id="2147654339" r:id="rId5"/>
    <p:sldLayoutId id="2147654340" r:id="rId6"/>
    <p:sldLayoutId id="2147654341" r:id="rId7"/>
    <p:sldLayoutId id="2147654342" r:id="rId8"/>
    <p:sldLayoutId id="2147654343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77E7A43-B044-4043-BF71-741345FB48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44" r:id="rId1"/>
    <p:sldLayoutId id="2147654345" r:id="rId2"/>
    <p:sldLayoutId id="2147654346" r:id="rId3"/>
    <p:sldLayoutId id="2147654347" r:id="rId4"/>
    <p:sldLayoutId id="2147654348" r:id="rId5"/>
    <p:sldLayoutId id="2147654349" r:id="rId6"/>
    <p:sldLayoutId id="2147654350" r:id="rId7"/>
    <p:sldLayoutId id="2147654351" r:id="rId8"/>
    <p:sldLayoutId id="2147654352" r:id="rId9"/>
    <p:sldLayoutId id="2147654353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3E10D8-EF26-4BAD-A0B0-63936B3932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54" r:id="rId1"/>
    <p:sldLayoutId id="2147654355" r:id="rId2"/>
    <p:sldLayoutId id="2147654356" r:id="rId3"/>
    <p:sldLayoutId id="2147654357" r:id="rId4"/>
    <p:sldLayoutId id="2147654358" r:id="rId5"/>
    <p:sldLayoutId id="2147654359" r:id="rId6"/>
    <p:sldLayoutId id="2147654360" r:id="rId7"/>
    <p:sldLayoutId id="2147654361" r:id="rId8"/>
    <p:sldLayoutId id="2147654362" r:id="rId9"/>
    <p:sldLayoutId id="214765436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69C484E-DEAF-4CA2-93B8-460ACA5D0C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64" r:id="rId1"/>
    <p:sldLayoutId id="2147654365" r:id="rId2"/>
    <p:sldLayoutId id="2147654366" r:id="rId3"/>
    <p:sldLayoutId id="2147654367" r:id="rId4"/>
    <p:sldLayoutId id="2147654368" r:id="rId5"/>
    <p:sldLayoutId id="2147654369" r:id="rId6"/>
    <p:sldLayoutId id="2147654370" r:id="rId7"/>
    <p:sldLayoutId id="2147654371" r:id="rId8"/>
    <p:sldLayoutId id="2147654372" r:id="rId9"/>
    <p:sldLayoutId id="214765437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48E909-CB67-4957-92F1-DEF51D5FD1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74" r:id="rId1"/>
    <p:sldLayoutId id="2147654375" r:id="rId2"/>
    <p:sldLayoutId id="2147654376" r:id="rId3"/>
    <p:sldLayoutId id="2147654377" r:id="rId4"/>
    <p:sldLayoutId id="2147654378" r:id="rId5"/>
    <p:sldLayoutId id="2147654379" r:id="rId6"/>
    <p:sldLayoutId id="2147654380" r:id="rId7"/>
    <p:sldLayoutId id="2147654381" r:id="rId8"/>
    <p:sldLayoutId id="2147654382" r:id="rId9"/>
    <p:sldLayoutId id="214765438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4.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9.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9926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-23171" y="259904"/>
            <a:ext cx="9126538" cy="15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 감면 부동산 사용실태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현지확인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630238" lvl="1" indent="-173038" eaLnBrk="1" hangingPunct="1"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9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23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감면유예기간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도래분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marL="630238" lvl="1" indent="-173038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감면목적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사용 안내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조건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미충족시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추징 및 자진신고 안내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6512" y="2564904"/>
            <a:ext cx="903605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</a:t>
            </a:r>
            <a:r>
              <a:rPr lang="ko-KR" altLang="en-US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찰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3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작점리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pc="-3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마을진입로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정비공사 외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/  510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r>
              <a:rPr lang="ko-KR" altLang="en-US" sz="1800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18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 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임도보수사업 외 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/  360</a:t>
            </a: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3171" y="5013176"/>
            <a:ext cx="9126538" cy="15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정기분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재산세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부과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37,951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2,055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9. 16. ~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납기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토지분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(1,963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주택분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(92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75808</TotalTime>
  <Words>136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HY견고딕</vt:lpstr>
      <vt:lpstr>HY헤드라인M</vt:lpstr>
      <vt:lpstr>MD솔체</vt:lpstr>
      <vt:lpstr>굴림</vt:lpstr>
      <vt:lpstr>맑은 고딕</vt:lpstr>
      <vt:lpstr>Arial</vt:lpstr>
      <vt:lpstr>Symbol</vt:lpstr>
      <vt:lpstr>Times New Roman</vt:lpstr>
      <vt:lpstr>Wingdings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12010</cp:revision>
  <cp:lastPrinted>2023-08-30T08:09:02Z</cp:lastPrinted>
  <dcterms:modified xsi:type="dcterms:W3CDTF">2023-08-31T00:27:12Z</dcterms:modified>
</cp:coreProperties>
</file>