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1039" r:id="rId2"/>
  </p:sldMasterIdLst>
  <p:notesMasterIdLst>
    <p:notesMasterId r:id="rId8"/>
  </p:notesMasterIdLst>
  <p:handoutMasterIdLst>
    <p:handoutMasterId r:id="rId9"/>
  </p:handoutMasterIdLst>
  <p:sldIdLst>
    <p:sldId id="5883" r:id="rId3"/>
    <p:sldId id="5924" r:id="rId4"/>
    <p:sldId id="5925" r:id="rId5"/>
    <p:sldId id="5926" r:id="rId6"/>
    <p:sldId id="5927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A0745B1-3E97-4C72-A8AA-43F54D5642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8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1E49849-E898-4E85-8091-2998E5BFDF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75B59C0B-3692-49B5-B0A3-A5E06864B1B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258DD-AC21-4BD0-B60B-148321BAAF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CBBDF-41B7-4EDB-8C84-FF35FD0A8A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AC5BD-446C-4923-8CFB-F7A54955E3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3BF9-4CB6-4097-99E4-4AA5D2B8696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9F76-E84D-431C-BEF6-9A9E6BCE62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FE59D-FBF8-41AD-BD3F-B9C07BF4900C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089A-5045-4E62-BD2D-8AA8D539E7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A8EE9-8B60-45BE-AB9E-088F421CD70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9480C-E29B-4E34-9A1E-280D40D9F2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7C99A-7B36-485A-A591-FAFC33A7531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A2764-F163-49D7-BA2B-8172AD8D0B6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A43E6-3545-4D48-B55F-D26A5C2CB8E3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30B08-F62E-458C-80B2-CC988F5906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C57F5-9584-4121-BCA9-D1B622D309D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9E98-F026-4987-BF32-5D99501D31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A160F-AC61-40BF-9F4A-14865FD5730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CADB-3C74-4C4A-A38B-04A32379DB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47465-23AA-497C-82A8-9FAE026B46C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13A50-EF2F-4732-AE2D-A895C6CA524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BB42-36F0-4586-89E9-5B86643F6F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0F14B-4C84-42A3-B6A3-C7C7AF10DD7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DAD6C-AFA9-43BA-AB02-6448E5784A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46984-67D4-4BC3-B9B3-83EB9D937B5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5281D-125C-4037-8346-478E8F9C47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225D0-0767-46E7-BBFE-BC707848D88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725B8-E301-4A95-8EFF-88F92FB87B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0AFCB-9CDC-4AF4-B43F-A11A7A4AFF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AAD76-4640-4442-8981-3FA62B1CFF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8D4DA-7CB3-4B48-8423-897BC0BAF6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DC9D2-A3EE-4551-B6C6-0B5310501F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7C2FD-06A2-4290-9B23-BB812D7A9A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5087C-F50B-47AE-B47F-E21ABBAE57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B5384-5387-4622-AC39-DD363F1221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C7F8ECB3-1353-4925-BF60-79EAF8BE9B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3422" r:id="rId1"/>
    <p:sldLayoutId id="2147593423" r:id="rId2"/>
    <p:sldLayoutId id="2147593424" r:id="rId3"/>
    <p:sldLayoutId id="2147593425" r:id="rId4"/>
    <p:sldLayoutId id="2147593426" r:id="rId5"/>
    <p:sldLayoutId id="2147593427" r:id="rId6"/>
    <p:sldLayoutId id="2147593428" r:id="rId7"/>
    <p:sldLayoutId id="2147593429" r:id="rId8"/>
    <p:sldLayoutId id="2147593430" r:id="rId9"/>
    <p:sldLayoutId id="2147593431" r:id="rId10"/>
    <p:sldLayoutId id="2147593432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5DFE868-CACC-4798-AEF8-BDB22B1DBFD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EB51BEE-356A-4FFC-8456-E310B9F2F6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3455" r:id="rId1"/>
    <p:sldLayoutId id="2147593456" r:id="rId2"/>
    <p:sldLayoutId id="2147593457" r:id="rId3"/>
    <p:sldLayoutId id="2147593458" r:id="rId4"/>
    <p:sldLayoutId id="2147593459" r:id="rId5"/>
    <p:sldLayoutId id="2147593460" r:id="rId6"/>
    <p:sldLayoutId id="2147593461" r:id="rId7"/>
    <p:sldLayoutId id="2147593462" r:id="rId8"/>
    <p:sldLayoutId id="2147593463" r:id="rId9"/>
    <p:sldLayoutId id="2147593464" r:id="rId10"/>
    <p:sldLayoutId id="214759346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60350"/>
            <a:ext cx="885666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상인회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선진지 견학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08:30</a:t>
            </a:r>
            <a:r>
              <a:rPr lang="en-US" altLang="ko-KR" sz="2400" dirty="0"/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강원도 정선시장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전통시장 선진지 견학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500438"/>
            <a:ext cx="88566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상인대학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수료식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상인문화관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상인대학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수료식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하실일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명예학장상 시상 및 격려사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60350"/>
            <a:ext cx="8856662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마을기업 현지실사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마을기업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 검 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충북중소기업지원센터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군담당자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마을기업 현황 및 운영파악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사업비 집행관련 증빙자료 검수 등 애로사항  청취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786188"/>
            <a:ext cx="88566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투자유치업무추진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dirty="0"/>
              <a:t>~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함라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보령시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투자의향 협의 및 투자보조금 설명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60350"/>
            <a:ext cx="88566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와인연구소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보강토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옹벽공사 준공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보강토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옹벽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A = 2.415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824,000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와인연구소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시험포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부지조성을  위한 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보강토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옹벽 준공검사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786188"/>
            <a:ext cx="88566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공장등록현황 일제조사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기업체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(173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업체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조사방법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우편 및 방문조사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공장현황 변동사항 전산자료 정비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60350"/>
            <a:ext cx="8856662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공산품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실량표시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시중유통상품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시중유통상품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실량표시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70054</TotalTime>
  <Words>307</Words>
  <Application>Microsoft Office PowerPoint</Application>
  <PresentationFormat>화면 슬라이드 쇼(4:3)</PresentationFormat>
  <Paragraphs>112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8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HY울릉도M</vt:lpstr>
      <vt:lpstr>Monotype Sorts</vt:lpstr>
      <vt:lpstr>굴림체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11223</cp:revision>
  <dcterms:modified xsi:type="dcterms:W3CDTF">2015-03-25T08:14:20Z</dcterms:modified>
</cp:coreProperties>
</file>