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9"/>
  </p:notesMasterIdLst>
  <p:handoutMasterIdLst>
    <p:handoutMasterId r:id="rId10"/>
  </p:handoutMasterIdLst>
  <p:sldIdLst>
    <p:sldId id="5907" r:id="rId2"/>
    <p:sldId id="5908" r:id="rId3"/>
    <p:sldId id="5909" r:id="rId4"/>
    <p:sldId id="5911" r:id="rId5"/>
    <p:sldId id="5912" r:id="rId6"/>
    <p:sldId id="5910" r:id="rId7"/>
    <p:sldId id="5906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6" d="100"/>
          <a:sy n="116" d="100"/>
        </p:scale>
        <p:origin x="159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40289AD-6762-4510-BE3D-27B9F6C40D9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71266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15CA84F-C76D-4815-A583-9279618C17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56197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4910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0952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Clr>
                <a:srgbClr val="FFFF00"/>
              </a:buClr>
              <a:buSzPct val="60000"/>
              <a:buFont typeface="Monotype Sorts"/>
              <a:buNone/>
            </a:pPr>
            <a:fld id="{8091D654-3A54-4D64-88DB-7B9754C2A895}" type="slidenum">
              <a:rPr lang="en-US" altLang="ko-KR" b="1">
                <a:solidFill>
                  <a:srgbClr val="00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pPr algn="r" eaLnBrk="1" hangingPunct="1">
                <a:lnSpc>
                  <a:spcPct val="150000"/>
                </a:lnSpc>
                <a:spcBef>
                  <a:spcPct val="0"/>
                </a:spcBef>
                <a:buClr>
                  <a:srgbClr val="FFFF00"/>
                </a:buClr>
                <a:buSzPct val="60000"/>
                <a:buFont typeface="Monotype Sorts"/>
                <a:buNone/>
              </a:pPr>
              <a:t>4</a:t>
            </a:fld>
            <a:endParaRPr lang="en-US" altLang="ko-KR" b="1">
              <a:solidFill>
                <a:srgbClr val="00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  </a:t>
            </a:r>
            <a:r>
              <a:rPr lang="ko-KR" altLang="en-US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먼저</a:t>
            </a:r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지금의 옥천입니다</a:t>
            </a:r>
            <a:r>
              <a:rPr lang="en-US" altLang="ko-KR" sz="1800" smtClean="0">
                <a:latin typeface="굴림체" panose="020B0609000101010101" pitchFamily="49" charset="-127"/>
                <a:ea typeface="굴림체" panose="020B0609000101010101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8419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6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6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2603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B63EE-4B32-4B1D-B0D2-F187836738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D8BD8-F556-4244-87A2-0C8FC74264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7C562-07E1-45E2-9274-888FB3571D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FB419-73E9-4F79-A387-87B45A75B78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6A52A-A6CA-4324-91C8-7C93D3A0F80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E5EED-384F-4D0D-83EB-9C1BD9DE76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2B991-A26C-4FAE-BAEC-9659CF1C99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FD38F-9DBF-457D-96DD-90B6E31528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76BAC-B0FC-43CA-9165-AAF6D62667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91231-6233-40DB-8479-FEAF37F2070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B0231-8A50-410C-B51B-8D370E58EE9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86DE1FA6-9F42-4096-AD39-C9A4F8F61F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제  과</a:t>
            </a:r>
          </a:p>
        </p:txBody>
      </p:sp>
    </p:spTree>
    <p:extLst>
      <p:ext uri="{BB962C8B-B14F-4D97-AF65-F5344CB8AC3E}">
        <p14:creationId xmlns:p14="http://schemas.microsoft.com/office/powerpoint/2010/main" val="133366878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0440" y="4543744"/>
            <a:ext cx="929408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65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사회적기업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일자리창출사업 신청기업 현지실사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27.~2. 28./2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/3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고용노동부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충청북도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지속적 고용창출 가능성 및 매출성과 등 조사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44624"/>
            <a:ext cx="885824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65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GRDP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제고 전략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TF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26.(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12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기업인협의회장외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충북경제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4%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실현을 위한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GRDP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제고 방안 및 추진 과제 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관련 부서 협조 요청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0" y="2460400"/>
            <a:ext cx="902650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기업유치위원회 </a:t>
            </a:r>
            <a:endParaRPr lang="en-US" altLang="ko-KR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25.(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서면심의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기업유치위원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기업 투자유치 공로자에 대한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성과금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지급 심의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7975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9512" y="260648"/>
            <a:ext cx="8964488" cy="1846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지역특화산업 발굴육성사업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사업설명회</a:t>
            </a:r>
            <a:endParaRPr lang="ko-KR" altLang="en-US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2. 27.(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오창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지식산업진흥원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일라이트팀장외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시군 지역특화산업 발굴육성사업 시군 담당자 대상 설명회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936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911225"/>
            <a:ext cx="7416800" cy="590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742950" indent="-285750" latinLnBrk="1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908175" y="24923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eaLnBrk="1" latin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6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  정  과</a:t>
            </a:r>
          </a:p>
        </p:txBody>
      </p:sp>
    </p:spTree>
    <p:extLst>
      <p:ext uri="{BB962C8B-B14F-4D97-AF65-F5344CB8AC3E}">
        <p14:creationId xmlns:p14="http://schemas.microsoft.com/office/powerpoint/2010/main" val="304110378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6513" y="188913"/>
            <a:ext cx="9144001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914400" lvl="1" indent="-457200">
              <a:spcBef>
                <a:spcPct val="20000"/>
              </a:spcBef>
              <a:buClr>
                <a:srgbClr val="FFFFFF"/>
              </a:buClr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spcBef>
                <a:spcPts val="800"/>
              </a:spcBef>
              <a:spcAft>
                <a:spcPts val="80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농업농촌 및 식품산업 정책 심의회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농정분과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개최</a:t>
            </a:r>
            <a:endParaRPr lang="ko-KR" altLang="en-US" sz="27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농림사업 예산신청 및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사업심의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3" y="4978400"/>
            <a:ext cx="9144001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914400" lvl="1" indent="-457200">
              <a:spcBef>
                <a:spcPct val="20000"/>
              </a:spcBef>
              <a:buClr>
                <a:srgbClr val="FFFFFF"/>
              </a:buClr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spcBef>
                <a:spcPts val="800"/>
              </a:spcBef>
              <a:spcAft>
                <a:spcPts val="80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가축분퇴비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부숙도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검사 사전 컨설팅</a:t>
            </a:r>
            <a:endParaRPr lang="ko-KR" altLang="en-US" sz="27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24.~2. 28.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부숙도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신청농가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학산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양산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심천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부숙도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관련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농가별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컨설팅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부숙도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검사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3" y="3330575"/>
            <a:ext cx="9144001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914400" lvl="1" indent="-457200">
              <a:spcBef>
                <a:spcPct val="20000"/>
              </a:spcBef>
              <a:buClr>
                <a:srgbClr val="FFFFFF"/>
              </a:buClr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sym typeface="Symbol" pitchFamily="18" charset="2"/>
            </a:endParaRPr>
          </a:p>
          <a:p>
            <a:pPr marL="533400" indent="-533400">
              <a:spcBef>
                <a:spcPts val="800"/>
              </a:spcBef>
              <a:spcAft>
                <a:spcPts val="80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축산진흥사업 추진</a:t>
            </a:r>
            <a:endParaRPr lang="ko-KR" altLang="en-US" sz="27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2. 24.~2. 28.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관내 축산농가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한우경쟁력강화사업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종 대상자 선정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-25400" y="1801813"/>
            <a:ext cx="9107488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lvl="1" eaLnBrk="1" latinLnBrk="0" hangingPunct="1">
              <a:buClr>
                <a:srgbClr val="FFFFFF"/>
              </a:buClr>
              <a:buFontTx/>
              <a:buNone/>
            </a:pPr>
            <a:endParaRPr lang="en-US" altLang="ko-KR" sz="300" b="1">
              <a:solidFill>
                <a:srgbClr val="FFFFFF"/>
              </a:solidFill>
              <a:latin typeface="굴림" panose="020B0600000101010101" pitchFamily="50" charset="-127"/>
              <a:ea typeface="HY견고딕" panose="02030600000101010101" pitchFamily="18" charset="-127"/>
              <a:sym typeface="Symbol" panose="05050102010706020507" pitchFamily="18" charset="2"/>
            </a:endParaRPr>
          </a:p>
          <a:p>
            <a:pPr eaLnBrk="1" latinLnBrk="0" hangingPunct="1">
              <a:spcBef>
                <a:spcPts val="800"/>
              </a:spcBef>
              <a:spcAft>
                <a:spcPts val="800"/>
              </a:spcAft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4-2. </a:t>
            </a:r>
            <a:r>
              <a:rPr lang="ko-KR" altLang="en-US" sz="28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산지농산물 집하선별장 지원사업 추진</a:t>
            </a:r>
            <a:endParaRPr lang="ko-KR" altLang="en-US" sz="2700" b="1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165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집하선별장 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(330</a:t>
            </a: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㎡</a:t>
            </a:r>
            <a:r>
              <a:rPr lang="en-US" altLang="ko-KR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lvl="1" eaLnBrk="1" latinLnBrk="0" hangingPunct="1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>
                <a:latin typeface="HY헤드라인M" panose="02030600000101010101" pitchFamily="18" charset="-127"/>
                <a:ea typeface="HY헤드라인M" panose="02030600000101010101" pitchFamily="18" charset="-127"/>
              </a:rPr>
              <a:t>사업대상자 선정 및 보조결정</a:t>
            </a:r>
            <a:endParaRPr lang="en-US" altLang="ko-KR" sz="2400" b="1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781831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환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경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  <p:extLst>
      <p:ext uri="{BB962C8B-B14F-4D97-AF65-F5344CB8AC3E}">
        <p14:creationId xmlns:p14="http://schemas.microsoft.com/office/powerpoint/2010/main" val="250472606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15888"/>
            <a:ext cx="914400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금강수계 주민지원사업 주민설명회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2. 25.(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심천면민복지회관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양간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양산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심천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금강유역환경청 유역계획과 주관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1773238"/>
            <a:ext cx="9144000" cy="16986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먹는물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시료채취 교육 참석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2. 26.(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09:00/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충북보건환경연구원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청주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/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면 담당자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먹는물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수질공정시험기준에 따른 시료채취 방법 등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3500438"/>
            <a:ext cx="9144000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가축분뇨배출시설 불허가처분 항소소송 변론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2. 26.(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11:15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대전고등법원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청주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수계관리팀장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sp>
        <p:nvSpPr>
          <p:cNvPr id="4101" name="직사각형 9"/>
          <p:cNvSpPr>
            <a:spLocks noChangeArrowheads="1"/>
          </p:cNvSpPr>
          <p:nvPr/>
        </p:nvSpPr>
        <p:spPr bwMode="auto">
          <a:xfrm>
            <a:off x="-15875" y="4868863"/>
            <a:ext cx="8691563" cy="1592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4-4.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수렵장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운영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2. 29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토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까지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lang="ko-KR" altLang="en-US" sz="23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멧돼지 포획 </a:t>
            </a:r>
            <a:r>
              <a:rPr lang="en-US" altLang="ko-KR" sz="23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1,000</a:t>
            </a:r>
            <a:r>
              <a:rPr lang="ko-KR" altLang="en-US" sz="23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여마리</a:t>
            </a:r>
            <a:r>
              <a:rPr lang="en-US" altLang="ko-KR" sz="23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3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수렵인 </a:t>
            </a:r>
            <a:r>
              <a:rPr lang="en-US" altLang="ko-KR" sz="23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700</a:t>
            </a:r>
            <a:r>
              <a:rPr lang="ko-KR" altLang="en-US" sz="23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마리</a:t>
            </a:r>
            <a:r>
              <a:rPr lang="en-US" altLang="ko-KR" sz="23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3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포획단</a:t>
            </a:r>
            <a:r>
              <a:rPr lang="ko-KR" altLang="en-US" sz="23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3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300</a:t>
            </a:r>
            <a:r>
              <a:rPr lang="ko-KR" altLang="en-US" sz="23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마리</a:t>
            </a:r>
            <a:r>
              <a:rPr lang="en-US" altLang="ko-KR" sz="23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33861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70290</TotalTime>
  <Words>376</Words>
  <Application>Microsoft Office PowerPoint</Application>
  <PresentationFormat>화면 슬라이드 쇼(4:3)</PresentationFormat>
  <Paragraphs>54</Paragraphs>
  <Slides>7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7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11274</cp:revision>
  <cp:lastPrinted>2020-02-19T08:12:31Z</cp:lastPrinted>
  <dcterms:modified xsi:type="dcterms:W3CDTF">2020-02-19T09:02:03Z</dcterms:modified>
</cp:coreProperties>
</file>