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C1834-FDDE-4D10-8B57-22639C1E20A4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F2827-4306-4A51-803F-5D296FD4E4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0544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578-73D5-4DA1-BB98-EA15F7AC77A5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26ED-AF0C-421E-94CC-599C6867A4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281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578-73D5-4DA1-BB98-EA15F7AC77A5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26ED-AF0C-421E-94CC-599C6867A4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84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578-73D5-4DA1-BB98-EA15F7AC77A5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26ED-AF0C-421E-94CC-599C6867A4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343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578-73D5-4DA1-BB98-EA15F7AC77A5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26ED-AF0C-421E-94CC-599C6867A4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05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578-73D5-4DA1-BB98-EA15F7AC77A5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26ED-AF0C-421E-94CC-599C6867A4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899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578-73D5-4DA1-BB98-EA15F7AC77A5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26ED-AF0C-421E-94CC-599C6867A4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180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578-73D5-4DA1-BB98-EA15F7AC77A5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26ED-AF0C-421E-94CC-599C6867A4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6052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578-73D5-4DA1-BB98-EA15F7AC77A5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26ED-AF0C-421E-94CC-599C6867A4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079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578-73D5-4DA1-BB98-EA15F7AC77A5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26ED-AF0C-421E-94CC-599C6867A4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225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578-73D5-4DA1-BB98-EA15F7AC77A5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26ED-AF0C-421E-94CC-599C6867A4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389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578-73D5-4DA1-BB98-EA15F7AC77A5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926ED-AF0C-421E-94CC-599C6867A4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737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F578-73D5-4DA1-BB98-EA15F7AC77A5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926ED-AF0C-421E-94CC-599C6867A4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808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BandPhoto_2019_01_30_14_14_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762761"/>
              </p:ext>
            </p:extLst>
          </p:nvPr>
        </p:nvGraphicFramePr>
        <p:xfrm>
          <a:off x="5292080" y="548680"/>
          <a:ext cx="3348038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038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경  제  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5" marR="91445"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810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87809" y="548680"/>
            <a:ext cx="8496944" cy="12464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복권법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위반행위 담당 공무원 워크숍 참석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21.(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)~2. 22.(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2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부여롯데리조트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2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경제정책팀장외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23313" y="2132856"/>
            <a:ext cx="8496944" cy="12464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영동사랑상품권 사용 홍보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2.1.(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)~2.28.(</a:t>
            </a:r>
            <a:r>
              <a:rPr lang="ko-KR" altLang="en-US" sz="22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영동사랑상품권 가맹점 및 군민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7809" y="3645024"/>
            <a:ext cx="8358188" cy="2400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초기우수처리시설 착공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산업단지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진출입로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침투형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장치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287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착공일로부터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87701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81922" y="2420888"/>
            <a:ext cx="8358187" cy="1846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산업단지 입주의향 기업 투자유치 활동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영남권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호남권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투자유치팀장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투자의향기업  상담 및 투자유치홍보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73050" y="332656"/>
            <a:ext cx="8358188" cy="184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분양계약 체결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37,328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(11,290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분양계약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부림인슈보드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㈜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글라스울보드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단열재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생산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분양률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75.8%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281922" y="4581128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국내 전시박람회 개별참가 지원 사업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2.18.(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)~3.8.(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3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업체 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관내사업장을 둔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[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중소기업기본법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적용을 받는 중소기업</a:t>
            </a:r>
            <a:endParaRPr lang="en-US" altLang="ko-KR" sz="22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1207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44554" y="2567217"/>
            <a:ext cx="889194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지역공동체일자리사업 참여자 모집공고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2.11.~2.15./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힐링사업소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/8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자연생태지도사와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함께하는 영동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스토리텔링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사업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51520" y="4365104"/>
            <a:ext cx="8496944" cy="21236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중점 홍보사항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0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영동사랑상품권 </a:t>
            </a:r>
            <a:r>
              <a:rPr lang="ko-KR" altLang="en-US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사용 홍보 </a:t>
            </a:r>
            <a:r>
              <a:rPr lang="en-US" altLang="ko-KR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000" b="1" spc="-15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상인회</a:t>
            </a:r>
            <a:r>
              <a:rPr lang="ko-KR" altLang="en-US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방문</a:t>
            </a:r>
            <a:r>
              <a:rPr lang="en-US" altLang="ko-KR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공문</a:t>
            </a:r>
            <a:r>
              <a:rPr lang="en-US" altLang="ko-KR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</a:t>
            </a:r>
            <a:endParaRPr lang="en-US" altLang="ko-KR" sz="20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0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산업</a:t>
            </a:r>
            <a:r>
              <a:rPr lang="en-US" altLang="ko-KR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물류단지  분양  홍보 </a:t>
            </a:r>
            <a:r>
              <a:rPr lang="en-US" altLang="ko-KR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팜플렛 등 </a:t>
            </a:r>
            <a:endParaRPr lang="en-US" altLang="ko-KR" sz="20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0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국내전시회 개별참가  지원사업 </a:t>
            </a:r>
            <a:r>
              <a:rPr lang="en-US" altLang="ko-KR" sz="20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0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공문 </a:t>
            </a:r>
            <a:r>
              <a:rPr lang="en-US" altLang="ko-KR" sz="20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0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</a:t>
            </a:r>
            <a:endParaRPr lang="en-US" altLang="ko-KR" sz="20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51520" y="548680"/>
            <a:ext cx="878497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생산적 일손봉사 발대식 참석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2.20. 14:00 ~ 15:00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 대회의실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 등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일손봉사 협약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성공기원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퍼포먼스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3523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화면 슬라이드 쇼(4:3)</PresentationFormat>
  <Paragraphs>29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2019-01-31T06:09:02Z</dcterms:created>
  <dcterms:modified xsi:type="dcterms:W3CDTF">2019-01-31T06:09:32Z</dcterms:modified>
</cp:coreProperties>
</file>