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16966-777E-46B5-8C1D-3C58C53B8BE5}" type="datetimeFigureOut">
              <a:rPr lang="ko-KR" altLang="en-US" smtClean="0"/>
              <a:t>2019-12-05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72CE2-A7D8-4F0C-AC3D-69243483C8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363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950" indent="-28575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algn="r"/>
            <a:fld id="{6E4ACF2A-D069-4EA1-839D-D2CF0F447FD1}" type="slidenum">
              <a:rPr lang="en-US" altLang="ko-KR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/>
              <a:t>1</a:t>
            </a:fld>
            <a:endParaRPr lang="en-US" altLang="ko-KR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950" indent="-28575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algn="r"/>
            <a:fld id="{3DB8515F-18AB-4403-BD58-9449530EED63}" type="slidenum">
              <a:rPr lang="en-US" altLang="ko-KR" sz="12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pPr algn="r"/>
              <a:t>1</a:t>
            </a:fld>
            <a:endParaRPr lang="en-US" altLang="ko-KR" sz="1200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1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  </a:t>
            </a:r>
            <a:r>
              <a:rPr lang="ko-KR" altLang="en-US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먼저</a:t>
            </a:r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지금의 옥천입니다</a:t>
            </a:r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0254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950" indent="-28575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fld id="{9B1CEB08-6F66-4DFC-ABFC-C88CA58CE84F}" type="slidenum">
              <a:rPr lang="en-US" altLang="ko-KR" smtClean="0">
                <a:latin typeface="Times New Roman" panose="02020603050405020304" pitchFamily="18" charset="0"/>
                <a:ea typeface="굴림" panose="020B0600000101010101" pitchFamily="50" charset="-127"/>
              </a:rPr>
              <a:pPr/>
              <a:t>3</a:t>
            </a:fld>
            <a:endParaRPr lang="en-US" altLang="ko-KR" smtClean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5082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37D6-F1B5-4216-8350-6A0AEA0E6576}" type="datetimeFigureOut">
              <a:rPr lang="ko-KR" altLang="en-US" smtClean="0"/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914F4-25B1-4CCA-803A-BA1959B27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624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37D6-F1B5-4216-8350-6A0AEA0E6576}" type="datetimeFigureOut">
              <a:rPr lang="ko-KR" altLang="en-US" smtClean="0"/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914F4-25B1-4CCA-803A-BA1959B27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395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37D6-F1B5-4216-8350-6A0AEA0E6576}" type="datetimeFigureOut">
              <a:rPr lang="ko-KR" altLang="en-US" smtClean="0"/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914F4-25B1-4CCA-803A-BA1959B27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920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37D6-F1B5-4216-8350-6A0AEA0E6576}" type="datetimeFigureOut">
              <a:rPr lang="ko-KR" altLang="en-US" smtClean="0"/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914F4-25B1-4CCA-803A-BA1959B27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893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37D6-F1B5-4216-8350-6A0AEA0E6576}" type="datetimeFigureOut">
              <a:rPr lang="ko-KR" altLang="en-US" smtClean="0"/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914F4-25B1-4CCA-803A-BA1959B27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750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37D6-F1B5-4216-8350-6A0AEA0E6576}" type="datetimeFigureOut">
              <a:rPr lang="ko-KR" altLang="en-US" smtClean="0"/>
              <a:t>2019-12-05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914F4-25B1-4CCA-803A-BA1959B27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249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37D6-F1B5-4216-8350-6A0AEA0E6576}" type="datetimeFigureOut">
              <a:rPr lang="ko-KR" altLang="en-US" smtClean="0"/>
              <a:t>2019-12-05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914F4-25B1-4CCA-803A-BA1959B27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919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37D6-F1B5-4216-8350-6A0AEA0E6576}" type="datetimeFigureOut">
              <a:rPr lang="ko-KR" altLang="en-US" smtClean="0"/>
              <a:t>2019-12-05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914F4-25B1-4CCA-803A-BA1959B27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8291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37D6-F1B5-4216-8350-6A0AEA0E6576}" type="datetimeFigureOut">
              <a:rPr lang="ko-KR" altLang="en-US" smtClean="0"/>
              <a:t>2019-12-05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914F4-25B1-4CCA-803A-BA1959B27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735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37D6-F1B5-4216-8350-6A0AEA0E6576}" type="datetimeFigureOut">
              <a:rPr lang="ko-KR" altLang="en-US" smtClean="0"/>
              <a:t>2019-12-05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914F4-25B1-4CCA-803A-BA1959B27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552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37D6-F1B5-4216-8350-6A0AEA0E6576}" type="datetimeFigureOut">
              <a:rPr lang="ko-KR" altLang="en-US" smtClean="0"/>
              <a:t>2019-12-05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914F4-25B1-4CCA-803A-BA1959B27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168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037D6-F1B5-4216-8350-6A0AEA0E6576}" type="datetimeFigureOut">
              <a:rPr lang="ko-KR" altLang="en-US" smtClean="0"/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914F4-25B1-4CCA-803A-BA1959B270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213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가우시안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24000" y="2286000"/>
            <a:ext cx="9144000" cy="508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atinLnBrk="0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1800" b="1">
              <a:solidFill>
                <a:srgbClr val="003366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143251" y="2060576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169988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fontAlgn="ctr" latinLnBrk="0">
              <a:lnSpc>
                <a:spcPct val="15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경  제  과</a:t>
            </a:r>
          </a:p>
        </p:txBody>
      </p:sp>
    </p:spTree>
    <p:extLst>
      <p:ext uri="{BB962C8B-B14F-4D97-AF65-F5344CB8AC3E}">
        <p14:creationId xmlns:p14="http://schemas.microsoft.com/office/powerpoint/2010/main" val="257754410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직사각형 1"/>
          <p:cNvSpPr>
            <a:spLocks noChangeArrowheads="1"/>
          </p:cNvSpPr>
          <p:nvPr/>
        </p:nvSpPr>
        <p:spPr bwMode="auto">
          <a:xfrm>
            <a:off x="1666876" y="357189"/>
            <a:ext cx="8715375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방문판매 피해예방 및 상품권 할인판매 홍보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12. 9. ~ 12. 30.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면 이장회의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반장회의 등 방문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/3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면사무소를 방문하여 방문판매 피해 예방 안내 및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홍보물 배부 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-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영동사랑상품권 가맹점 모집 및 할인판매 홍보 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147" name="직사각형 1"/>
          <p:cNvSpPr>
            <a:spLocks noChangeArrowheads="1"/>
          </p:cNvSpPr>
          <p:nvPr/>
        </p:nvSpPr>
        <p:spPr bwMode="auto">
          <a:xfrm>
            <a:off x="1666876" y="3789363"/>
            <a:ext cx="8715375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3-2.  4</a:t>
            </a:r>
            <a:r>
              <a:rPr lang="ko-KR" altLang="en-US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분기 소상공인 이차보전금 신청 접수</a:t>
            </a:r>
            <a:endParaRPr lang="en-US" altLang="ko-KR" sz="2400" b="1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altLang="ko-KR" sz="2400" b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12. 9. ~ 12. 20. / </a:t>
            </a:r>
            <a:r>
              <a:rPr lang="ko-KR" altLang="en-US" sz="2400" b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소상공인 정책자금을 대출받은 자</a:t>
            </a:r>
            <a:endParaRPr lang="en-US" altLang="ko-KR" sz="2400" b="1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대출금 </a:t>
            </a:r>
            <a:r>
              <a:rPr lang="en-US" altLang="ko-KR" sz="2400" b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(2,000</a:t>
            </a:r>
            <a:r>
              <a:rPr lang="ko-KR" altLang="en-US" sz="2400" b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만원한도</a:t>
            </a:r>
            <a:r>
              <a:rPr lang="en-US" altLang="ko-KR" sz="2400" b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400" b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이자납부액</a:t>
            </a:r>
            <a:r>
              <a:rPr lang="en-US" altLang="ko-KR" sz="2400" b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(2%</a:t>
            </a:r>
            <a:r>
              <a:rPr lang="ko-KR" altLang="en-US" sz="2400" b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이내</a:t>
            </a:r>
            <a:r>
              <a:rPr lang="en-US" altLang="ko-KR" sz="2400" b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400" b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지원</a:t>
            </a:r>
            <a:endParaRPr lang="en-US" altLang="ko-KR" sz="2400" b="1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7817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1"/>
          <p:cNvSpPr>
            <a:spLocks noChangeArrowheads="1"/>
          </p:cNvSpPr>
          <p:nvPr/>
        </p:nvSpPr>
        <p:spPr bwMode="auto">
          <a:xfrm>
            <a:off x="1703389" y="188913"/>
            <a:ext cx="871537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3-3.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생산적 일손봉사 시상식 참석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12. 12.(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 15:30 ~ 16:30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도청 대회의실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150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여명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※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우리군 수상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특별상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(2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개단체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충청북도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49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와이드스크린</PresentationFormat>
  <Paragraphs>17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굴림</vt:lpstr>
      <vt:lpstr>굴림체</vt:lpstr>
      <vt:lpstr>맑은 고딕</vt:lpstr>
      <vt:lpstr>Arial</vt:lpstr>
      <vt:lpstr>Monotype Sorts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2019-12-05T05:34:53Z</dcterms:created>
  <dcterms:modified xsi:type="dcterms:W3CDTF">2019-12-05T05:35:04Z</dcterms:modified>
</cp:coreProperties>
</file>