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896" r:id="rId2"/>
    <p:sldId id="5899" r:id="rId3"/>
    <p:sldId id="590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093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38006702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7100" y="4509120"/>
            <a:ext cx="8358188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황간일반산업단지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타당성 용역 최종 보고회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군수님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관과소장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황간일반산업단지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타당성 용역 결과 보고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1"/>
          <p:cNvSpPr>
            <a:spLocks noChangeArrowheads="1"/>
          </p:cNvSpPr>
          <p:nvPr/>
        </p:nvSpPr>
        <p:spPr bwMode="auto">
          <a:xfrm>
            <a:off x="11654" y="2348880"/>
            <a:ext cx="8715375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전통시장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시설현대화사업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공모신청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일까지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영동전통시장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사업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7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억원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공동판매장 조성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아케이트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개보수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경관조명 사업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0" y="211801"/>
            <a:ext cx="8715375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도시가스 공급 배관공사 추진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15. ~ 7. 14. / 600m / 81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가구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충청에너지서비스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계산리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661-1(KT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계산리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658-27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21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79512" y="260648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일자리 사업 추진상황 점검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일자리정책과장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추진상황 점검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미담사례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발굴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범도민운동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추진현황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14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72415</TotalTime>
  <Words>122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11512</cp:revision>
  <cp:lastPrinted>2020-06-11T02:12:43Z</cp:lastPrinted>
  <dcterms:modified xsi:type="dcterms:W3CDTF">2020-06-11T02:49:47Z</dcterms:modified>
</cp:coreProperties>
</file>