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6"/>
  </p:notesMasterIdLst>
  <p:handoutMasterIdLst>
    <p:handoutMasterId r:id="rId7"/>
  </p:handoutMasterIdLst>
  <p:sldIdLst>
    <p:sldId id="5095" r:id="rId2"/>
    <p:sldId id="5168" r:id="rId3"/>
    <p:sldId id="5176" r:id="rId4"/>
    <p:sldId id="5170" r:id="rId5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0F0A2"/>
    <a:srgbClr val="46DAD6"/>
    <a:srgbClr val="00B036"/>
    <a:srgbClr val="05AB0D"/>
    <a:srgbClr val="87EB23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75" autoAdjust="0"/>
    <p:restoredTop sz="89778" autoAdjust="0"/>
  </p:normalViewPr>
  <p:slideViewPr>
    <p:cSldViewPr>
      <p:cViewPr varScale="1">
        <p:scale>
          <a:sx n="104" d="100"/>
          <a:sy n="104" d="100"/>
        </p:scale>
        <p:origin x="2112" y="25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6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6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6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4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6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9475">
              <a:buClr>
                <a:srgbClr val="FFFFFF"/>
              </a:buClr>
            </a:pPr>
            <a:fld id="{BC703AD5-5B8A-4869-83AC-DB000158DD2A}" type="slidenum">
              <a:rPr lang="en-US" altLang="ko-KR" smtClean="0"/>
              <a:pPr defTabSz="879475">
                <a:buClr>
                  <a:srgbClr val="FFFFFF"/>
                </a:buClr>
              </a:pPr>
              <a:t>1</a:t>
            </a:fld>
            <a:endParaRPr lang="en-US" altLang="ko-KR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56939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857098FA-D185-401D-ADB8-4528949945EA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6" y="4721225"/>
            <a:ext cx="5441632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86893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2020-04-29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2020-04-29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2020-04-29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2020-04-29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2020-04-29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2020-04-29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2020-04-29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2020-04-29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2020-04-29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2020-04-29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2020-04-29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경   제   </a:t>
            </a: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25012" y="116632"/>
            <a:ext cx="9144000" cy="3508653"/>
          </a:xfrm>
          <a:prstGeom prst="rect">
            <a:avLst/>
          </a:prstGeom>
        </p:spPr>
        <p:txBody>
          <a:bodyPr>
            <a:spAutoFit/>
          </a:bodyPr>
          <a:lstStyle/>
          <a:p>
            <a:pPr marL="533400" indent="-533400" eaLnBrk="1" latinLnBrk="1" hangingPunct="1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5-1</a:t>
            </a: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코로나</a:t>
            </a: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19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피해 소상공인 고정비용 지원사업 추진             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대상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주소 및 사업장을 도내에 둔 소상공인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  2019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연매출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억이하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코로나 피해 매출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30%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이상 감소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지원금액 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: 40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만원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신청기간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. 31.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까지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 -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온라인 및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읍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면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부제로 접수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0" y="3861048"/>
            <a:ext cx="9144000" cy="1846659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5-2. 20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가스 및 에너지 업무 회의 </a:t>
            </a:r>
          </a:p>
          <a:p>
            <a:pPr marL="914400" lvl="1" indent="-4572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5. 7. 14:00 </a:t>
            </a:r>
            <a:r>
              <a:rPr lang="en-US" altLang="ko-KR" sz="2400" b="1" kern="0" spc="-3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spc="-3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도청 </a:t>
            </a:r>
            <a:r>
              <a:rPr lang="ko-KR" altLang="en-US" sz="2400" b="1" kern="0" spc="-30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신성장산업국</a:t>
            </a:r>
            <a:r>
              <a:rPr lang="ko-KR" altLang="en-US" sz="2400" b="1" kern="0" spc="-3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회의실</a:t>
            </a:r>
            <a:r>
              <a:rPr lang="en-US" altLang="ko-KR" sz="2400" b="1" kern="0" spc="-3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kern="0" spc="-3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시군 에너지담당자 </a:t>
            </a:r>
            <a:endParaRPr lang="en-US" altLang="ko-KR" sz="2400" b="1" kern="0" spc="-30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3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농촌마을  </a:t>
            </a:r>
            <a:r>
              <a:rPr lang="en-US" altLang="ko-KR" sz="2400" b="1" kern="0" spc="-3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LPG</a:t>
            </a:r>
            <a:r>
              <a:rPr lang="ko-KR" altLang="en-US" sz="2400" b="1" kern="0" spc="-3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소형저장탱크 확대  및  에너지사업 발굴</a:t>
            </a:r>
            <a:endParaRPr lang="en-US" altLang="ko-KR" sz="2400" b="1" kern="0" spc="-30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67007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107504" y="188640"/>
            <a:ext cx="9144000" cy="2400657"/>
          </a:xfrm>
          <a:prstGeom prst="rect">
            <a:avLst/>
          </a:prstGeom>
        </p:spPr>
        <p:txBody>
          <a:bodyPr>
            <a:spAutoFit/>
          </a:bodyPr>
          <a:lstStyle/>
          <a:p>
            <a:pPr marL="533400" indent="-533400" eaLnBrk="1" latinLnBrk="1" hangingPunct="1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5-3. 21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LPG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소형 저장탱크 보급사업 수요 조사             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5. 11.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까지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30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가구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300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농촌마을 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LPG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소형저장탱크 및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LPG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공급시설 설치비용 지원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수행자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한국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LPG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배관망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사업단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51520" y="3068960"/>
            <a:ext cx="889248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5-4.</a:t>
            </a:r>
            <a:r>
              <a:rPr lang="en-US" altLang="ko-KR" sz="24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코로나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19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피해계층 특별지원사업 추진</a:t>
            </a:r>
            <a:endParaRPr kumimoji="0" lang="en-US" altLang="ko-KR" sz="28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5. 8. 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지급 예정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100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여명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생계비지원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 최대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50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만원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)/</a:t>
            </a:r>
            <a:endParaRPr kumimoji="0"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tabLst>
                <a:tab pos="4953000" algn="l"/>
              </a:tabLst>
              <a:defRPr/>
            </a:pP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 2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개월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(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무급휴직근로자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31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특고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프리랜서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70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여명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지급방법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개인별 영동사랑상품권 지급</a:t>
            </a:r>
            <a:endParaRPr kumimoji="0"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5049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4"/>
          <p:cNvSpPr>
            <a:spLocks noChangeArrowheads="1"/>
          </p:cNvSpPr>
          <p:nvPr/>
        </p:nvSpPr>
        <p:spPr bwMode="auto">
          <a:xfrm>
            <a:off x="-636" y="260648"/>
            <a:ext cx="91440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3400" indent="-533400" latinLnBrk="1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953000" algn="l"/>
              </a:tabLst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914400" indent="-457200" latinLnBrk="1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953000" algn="l"/>
              </a:tabLst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953000" algn="l"/>
              </a:tabLst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latinLnBrk="0">
              <a:lnSpc>
                <a:spcPct val="150000"/>
              </a:lnSpc>
              <a:spcBef>
                <a:spcPct val="0"/>
              </a:spcBef>
              <a:buClr>
                <a:srgbClr val="FFFFFF"/>
              </a:buClr>
              <a:buSzPct val="60000"/>
              <a:buFontTx/>
              <a:buNone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5-5.</a:t>
            </a:r>
            <a:r>
              <a:rPr lang="en-US" altLang="ko-KR" sz="24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코로나</a:t>
            </a:r>
            <a:r>
              <a:rPr lang="en-US" altLang="ko-KR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19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피해계층 특별지원 청년 구직활동비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지원</a:t>
            </a:r>
            <a:endParaRPr lang="en-US" altLang="ko-KR" sz="2800" b="1" dirty="0" smtClean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  <a:p>
            <a:pPr latinLnBrk="0">
              <a:lnSpc>
                <a:spcPct val="150000"/>
              </a:lnSpc>
              <a:spcBef>
                <a:spcPct val="0"/>
              </a:spcBef>
              <a:buClr>
                <a:srgbClr val="FFFFFF"/>
              </a:buClr>
              <a:buSzPct val="60000"/>
              <a:buFontTx/>
              <a:buNone/>
            </a:pPr>
            <a:r>
              <a:rPr lang="en-US" altLang="ko-KR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  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사업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접수</a:t>
            </a:r>
            <a:endParaRPr kumimoji="0" lang="en-US" altLang="ko-KR" sz="2800" b="1" dirty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latinLnBrk="0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Char char="q"/>
            </a:pP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5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 11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까지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105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명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방문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·</a:t>
            </a:r>
            <a:r>
              <a:rPr kumimoji="0" lang="ko-KR" altLang="en-US" sz="2400" b="1" dirty="0" err="1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이메일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·</a:t>
            </a:r>
            <a:r>
              <a:rPr kumimoji="0" lang="ko-KR" altLang="en-US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우편접수</a:t>
            </a:r>
            <a:endParaRPr kumimoji="0" lang="en-US" altLang="ko-KR" sz="2400" b="1" dirty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latinLnBrk="0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Char char="q"/>
            </a:pPr>
            <a:r>
              <a:rPr kumimoji="0" lang="ko-KR" altLang="en-US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영동군내 기준중위소득 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120% </a:t>
            </a:r>
            <a:r>
              <a:rPr kumimoji="0" lang="ko-KR" altLang="en-US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이하 만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18</a:t>
            </a:r>
            <a:r>
              <a:rPr kumimoji="0" lang="ko-KR" altLang="en-US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세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~</a:t>
            </a:r>
            <a:r>
              <a:rPr kumimoji="0" lang="ko-KR" altLang="en-US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만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39</a:t>
            </a:r>
            <a:r>
              <a:rPr kumimoji="0" lang="ko-KR" altLang="en-US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세 </a:t>
            </a:r>
            <a:r>
              <a:rPr kumimoji="0" lang="ko-KR" altLang="en-US" sz="2400" b="1" dirty="0" err="1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미취업</a:t>
            </a:r>
            <a:r>
              <a:rPr kumimoji="0" lang="ko-KR" altLang="en-US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청년에게 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30</a:t>
            </a:r>
            <a:r>
              <a:rPr kumimoji="0" lang="ko-KR" altLang="en-US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만원 영동사랑상품권 지급</a:t>
            </a:r>
            <a:endParaRPr kumimoji="0" lang="en-US" altLang="ko-KR" sz="2400" b="1" dirty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771379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71440</TotalTime>
  <Words>211</Words>
  <Application>Microsoft Office PowerPoint</Application>
  <PresentationFormat>화면 슬라이드 쇼(4:3)</PresentationFormat>
  <Paragraphs>25</Paragraphs>
  <Slides>4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4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11013</cp:revision>
  <cp:lastPrinted>2020-04-28T12:34:02Z</cp:lastPrinted>
  <dcterms:modified xsi:type="dcterms:W3CDTF">2020-04-29T06:32:52Z</dcterms:modified>
</cp:coreProperties>
</file>