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6"/>
  </p:notesMasterIdLst>
  <p:handoutMasterIdLst>
    <p:handoutMasterId r:id="rId7"/>
  </p:handoutMasterIdLst>
  <p:sldIdLst>
    <p:sldId id="5095" r:id="rId2"/>
    <p:sldId id="5168" r:id="rId3"/>
    <p:sldId id="5176" r:id="rId4"/>
    <p:sldId id="5170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778" autoAdjust="0"/>
  </p:normalViewPr>
  <p:slideViewPr>
    <p:cSldViewPr>
      <p:cViewPr varScale="1">
        <p:scale>
          <a:sx n="104" d="100"/>
          <a:sy n="104" d="100"/>
        </p:scale>
        <p:origin x="2112" y="25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2020-04-29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2020-04-29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2020-04-29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2020-04-29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2020-04-29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2020-04-29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2020-04-29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2020-04-29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2020-04-29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2020-04-29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2020-04-29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 제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5012" y="116632"/>
            <a:ext cx="9144000" cy="3508653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피해 소상공인 고정비용 지원사업 추진            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주소 및 사업장을 도내에 둔 소상공인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2019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연매출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억이하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코로나 피해 매출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30%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이상 감소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지원금액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40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신청기간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31.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까지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온라인 및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면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부제로 접수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3861048"/>
            <a:ext cx="9144000" cy="1846659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20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가스 및 에너지 업무 회의 </a:t>
            </a:r>
          </a:p>
          <a:p>
            <a:pPr marL="914400" lvl="1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5. 7. 14:00 </a:t>
            </a:r>
            <a:r>
              <a:rPr lang="en-US" altLang="ko-KR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도청 </a:t>
            </a:r>
            <a:r>
              <a:rPr lang="ko-KR" altLang="en-US" sz="2400" b="1" kern="0" spc="-30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신성장산업국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회의실</a:t>
            </a:r>
            <a:r>
              <a:rPr lang="en-US" altLang="ko-KR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시군 에너지담당자 </a:t>
            </a:r>
            <a:endParaRPr lang="en-US" altLang="ko-KR" sz="2400" b="1" kern="0" spc="-30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농촌마을  </a:t>
            </a:r>
            <a:r>
              <a:rPr lang="en-US" altLang="ko-KR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LPG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소형저장탱크 확대  및  에너지사업 발굴</a:t>
            </a:r>
            <a:endParaRPr lang="en-US" altLang="ko-KR" sz="2400" b="1" kern="0" spc="-30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7007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107504" y="188640"/>
            <a:ext cx="9144000" cy="2400657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21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LPG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소형 저장탱크 보급사업 수요 조사            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5. 11.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까지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가구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300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농촌마을 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LPG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소형저장탱크 및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LPG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공급시설 설치비용 지원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수행자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한국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LPG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배관망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사업단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51520" y="3068960"/>
            <a:ext cx="889248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</a:t>
            </a: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피해계층 특별지원사업 추진</a:t>
            </a:r>
            <a:endParaRPr kumimoji="0" lang="en-US" altLang="ko-KR" sz="2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5. 8.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지급 예정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생계비지원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최대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)/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2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개월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무급휴직근로자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31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특고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프리랜서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70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지급방법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개인별 영동사랑상품권 지급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5049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4"/>
          <p:cNvSpPr>
            <a:spLocks noChangeArrowheads="1"/>
          </p:cNvSpPr>
          <p:nvPr/>
        </p:nvSpPr>
        <p:spPr bwMode="auto">
          <a:xfrm>
            <a:off x="-636" y="260648"/>
            <a:ext cx="91440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SzPct val="60000"/>
              <a:buFontTx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5-5.</a:t>
            </a:r>
            <a:r>
              <a:rPr lang="en-US" altLang="ko-KR" sz="24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코로나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19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피해계층 특별지원 청년 구직활동비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지원</a:t>
            </a:r>
            <a:endParaRPr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atinLnBrk="0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SzPct val="60000"/>
              <a:buFontTx/>
              <a:buNone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사업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접수</a:t>
            </a:r>
            <a:endParaRPr kumimoji="0" lang="en-US" altLang="ko-KR" sz="28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11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까지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105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방문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kumimoji="0"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이메일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우편접수</a:t>
            </a:r>
            <a:endParaRPr kumimoji="0"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영동군내 기준중위소득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120%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이하 만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18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세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~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만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39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세 </a:t>
            </a:r>
            <a:r>
              <a:rPr kumimoji="0"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미취업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청년에게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30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만원 영동사랑상품권 지급</a:t>
            </a:r>
            <a:endParaRPr kumimoji="0"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77137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71440</TotalTime>
  <Words>211</Words>
  <Application>Microsoft Office PowerPoint</Application>
  <PresentationFormat>화면 슬라이드 쇼(4:3)</PresentationFormat>
  <Paragraphs>25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4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11013</cp:revision>
  <cp:lastPrinted>2020-04-28T12:34:02Z</cp:lastPrinted>
  <dcterms:modified xsi:type="dcterms:W3CDTF">2020-04-29T06:32:52Z</dcterms:modified>
</cp:coreProperties>
</file>