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843" r:id="rId2"/>
  </p:sldMasterIdLst>
  <p:notesMasterIdLst>
    <p:notesMasterId r:id="rId10"/>
  </p:notesMasterIdLst>
  <p:handoutMasterIdLst>
    <p:handoutMasterId r:id="rId11"/>
  </p:handoutMasterIdLst>
  <p:sldIdLst>
    <p:sldId id="5883" r:id="rId3"/>
    <p:sldId id="5934" r:id="rId4"/>
    <p:sldId id="5935" r:id="rId5"/>
    <p:sldId id="5936" r:id="rId6"/>
    <p:sldId id="5937" r:id="rId7"/>
    <p:sldId id="5938" r:id="rId8"/>
    <p:sldId id="5939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D908CD3-DEA0-49CE-8A10-113A9887709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8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08DC0C9-737B-4DB3-A834-241204CAE9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C80E38D1-632C-4ED0-8219-2F45447F935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E96E9-C077-4D0D-B174-5C3F514D11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DAA0-FEDA-47F2-A4F9-BAC24CF895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8DD0-94EA-4E42-8949-0AE8C11607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DAF29-B470-4A82-B996-B4A43565A5F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A49D-A73B-43FB-B135-DF1AFD92E0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00D2-957F-4742-910C-7D73E87CAB86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0405C-87D8-4FDB-8BEA-C218F742F8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D1404-7500-494F-A7E1-EF9A525AAC9C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8EAC1-08BE-4C10-84BE-830786E0B1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19A7-6A11-47B9-BD2C-F358277ABFC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EF7B6-1B5A-4506-95BD-3AC7E42C7B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DD06F-66BE-47D8-8886-542E07BDBCB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56418-D2F7-4AF7-AD2B-6FE85B59E36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00265-2723-46D7-8E8A-E8E9434519C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DD2EB-40CF-4123-9540-E6A9FFDDAC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E50CD-7970-48BB-91E3-660220B07BF4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53412-873E-4C03-A56B-A89B89EC68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7D53-C514-4F6A-8AF3-9B2ED8DA4F4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626B-D604-4031-AA4B-1AC88DB0A0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6D74-ADA8-4496-9B91-694563B7BB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F90E-6E70-4699-B33E-A219E878D3D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52A68-701B-4792-B769-6328C17EC9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20711-61ED-4FF9-B3B1-DB60BB0D839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6B1F-0BCA-4874-8000-B7E239377A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35F2-8F4C-45C9-A3AD-DFAFD8A352F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3F394-B7CC-4A23-9FE9-20F250A54D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A41A-2041-4148-B674-A5E460DBA6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41BE1-48F2-4659-99ED-549D3D9936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7DA8-3C04-44B6-B8DE-6752F66ED9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2A1D-D1B8-4F80-8183-1A629E31C0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F1F0F-FDB1-4062-B438-2580542E26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76F48-C192-4EA2-BC29-A61796E701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F797-6000-4ED6-8E5A-3CD124C387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F87A361E-C3D8-4111-97C3-DF73887CC2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142" r:id="rId1"/>
    <p:sldLayoutId id="2147594143" r:id="rId2"/>
    <p:sldLayoutId id="2147594144" r:id="rId3"/>
    <p:sldLayoutId id="2147594145" r:id="rId4"/>
    <p:sldLayoutId id="2147594146" r:id="rId5"/>
    <p:sldLayoutId id="2147594147" r:id="rId6"/>
    <p:sldLayoutId id="2147594148" r:id="rId7"/>
    <p:sldLayoutId id="2147594149" r:id="rId8"/>
    <p:sldLayoutId id="2147594150" r:id="rId9"/>
    <p:sldLayoutId id="2147594151" r:id="rId10"/>
    <p:sldLayoutId id="2147594152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921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CC9340B-9E53-46FD-9CE4-683B43184F9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7352A5A-324B-480D-8FB4-6E48ACCD4A6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175" r:id="rId1"/>
    <p:sldLayoutId id="2147594176" r:id="rId2"/>
    <p:sldLayoutId id="2147594177" r:id="rId3"/>
    <p:sldLayoutId id="2147594178" r:id="rId4"/>
    <p:sldLayoutId id="2147594179" r:id="rId5"/>
    <p:sldLayoutId id="2147594180" r:id="rId6"/>
    <p:sldLayoutId id="2147594181" r:id="rId7"/>
    <p:sldLayoutId id="2147594182" r:id="rId8"/>
    <p:sldLayoutId id="2147594183" r:id="rId9"/>
    <p:sldLayoutId id="2147594184" r:id="rId10"/>
    <p:sldLayoutId id="214759418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142875"/>
            <a:ext cx="8964613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자생력강화 프로그램 운영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8.29.(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전통시장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문화관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      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전통시장상인회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문화관광형사업단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- 3D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입체 영화제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(8.1. ~ 8.5.)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도전 나의 꿈 찾기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(8.7. ~ 8.8.)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풍선아트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(8.20.) 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학부모 아카데미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(8.26 ~ 8.29.)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857625"/>
            <a:ext cx="8828088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추석명절맞이 전통시장 시설물 대청소 실시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 25.(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8.29.(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전통시장내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시설물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전통시장내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경관조명등 청소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아케이드 거미줄 제거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일자리대책 종합계획 수립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말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일자리목표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공시제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추진에 따른 종합계획 및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연차별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세부계획 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종합계획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연차별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세부계획 공시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575050"/>
            <a:ext cx="8828088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지역공동체사업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~10.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지역경제과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Arial" charset="0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Arial" charset="0"/>
                <a:ea typeface="HY헤드라인M" pitchFamily="18" charset="-127"/>
                <a:sym typeface="Symbol" pitchFamily="18" charset="2"/>
              </a:rPr>
              <a:t>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아름다운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영동천가꾸기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343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투자유치업무추진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 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	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초화림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이천시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대신택배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투자 시기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투자의향 협의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4000500"/>
            <a:ext cx="8828088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</a:t>
            </a:r>
            <a:r>
              <a:rPr lang="en-US" altLang="ko-KR" sz="2800" b="1" dirty="0">
                <a:solidFill>
                  <a:srgbClr val="0000FF"/>
                </a:solidFill>
                <a:latin typeface="Arial" charset="0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물류단지 홍보물 발송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전국 산업</a:t>
            </a:r>
            <a:r>
              <a:rPr lang="en-US" altLang="ko-KR" sz="2400" b="1" dirty="0">
                <a:latin typeface="Arial" charset="0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Arial" charset="0"/>
                <a:ea typeface="HY헤드라인M" pitchFamily="18" charset="-127"/>
                <a:sym typeface="Symbol" pitchFamily="18" charset="2"/>
              </a:rPr>
              <a:t>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류단지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  부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매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영동산업단지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분양홍보물 발송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황간물류단지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기반시설 설치공사 집행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600,000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배수로설치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물탱크  증설 및 공원시설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117850"/>
            <a:ext cx="882808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태양광발전시설 설치공사 추진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계속 추진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 상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하수종말처리장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공공하수처리시설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(15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경로당 및 마을회관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태양광발전설비 설치 및 주변 전기설비 공사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14313"/>
            <a:ext cx="8964613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서민층 가스시설 개선사업 추진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계속 추진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LPG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호스사용 서민층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세대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LPG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호스 금속배관 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퓨즈콕</a:t>
            </a:r>
            <a:r>
              <a:rPr lang="en-US" altLang="ko-KR" sz="2400" b="1" dirty="0">
                <a:solidFill>
                  <a:srgbClr val="0000FF"/>
                </a:solidFill>
                <a:latin typeface="Arial" charset="0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Arial" charset="0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타이머콕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안전장치 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3070225"/>
            <a:ext cx="8964612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에너지사용 제한 공고에 따른 이용실태 점검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 29.(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공공기관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민간사업장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점검내용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&lt;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공공부문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&gt;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사무실 에너지 이용실태 및 냉방온도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(28 ℃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이상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준수 여부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&lt;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민간부문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&gt;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개문냉방영업 여부 점검 및 민간 냉방온도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(26℃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이상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권장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광물생산 현황조사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8.20.(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메덱스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 용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광물 생산량 월별 현황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월별 판매액 및 판매단가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3038" y="3576638"/>
            <a:ext cx="8828087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체험관 운영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8.28.(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8.31.(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영동포도축제장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메덱스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진성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G&amp;G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제품 전시 및 체험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홍보물 배부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70076</TotalTime>
  <Words>522</Words>
  <Application>Microsoft Office PowerPoint</Application>
  <PresentationFormat>화면 슬라이드 쇼(4:3)</PresentationFormat>
  <Paragraphs>103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20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굴림체</vt:lpstr>
      <vt:lpstr>2_조화</vt:lpstr>
      <vt:lpstr>3_Office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11221</cp:revision>
  <dcterms:modified xsi:type="dcterms:W3CDTF">2015-03-25T08:11:42Z</dcterms:modified>
</cp:coreProperties>
</file>