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4" r:id="rId2"/>
    <p:sldId id="5165" r:id="rId3"/>
    <p:sldId id="5168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89516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7303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2020-05-07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제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5012" y="116632"/>
            <a:ext cx="9144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피해 소상공인 고정비용 지원사업 추진          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7. 31.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온라인 접수 및 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면사무소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부제 접수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주소 및 사업장을 도내에 둔 소상공인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2019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연매출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억이하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코로나 피해 매출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30%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이상 감소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지원금액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40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12324" y="3429000"/>
            <a:ext cx="90010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공공근로사업 추진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7.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31.(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39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코로나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19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피해 소상공인 지원사업 업무보조 등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18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영동읍사무소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945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4656" y="260648"/>
            <a:ext cx="90010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취업취약계층 지원을 위한 공공근로사업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      참여자 모집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접수기간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5. 11. ~ 5. 15.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사업기간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6. 1. ~ 7. 31.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본청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문서고 및 행정자료실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환경정비 등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 사업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633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70849</TotalTime>
  <Words>130</Words>
  <Application>Microsoft Office PowerPoint</Application>
  <PresentationFormat>화면 슬라이드 쇼(4:3)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10981</cp:revision>
  <cp:lastPrinted>2020-05-07T01:21:24Z</cp:lastPrinted>
  <dcterms:modified xsi:type="dcterms:W3CDTF">2020-05-07T05:05:16Z</dcterms:modified>
</cp:coreProperties>
</file>