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895" r:id="rId2"/>
    <p:sldId id="5896" r:id="rId3"/>
    <p:sldId id="5897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8391" autoAdjust="0"/>
  </p:normalViewPr>
  <p:slideViewPr>
    <p:cSldViewPr>
      <p:cViewPr varScale="1">
        <p:scale>
          <a:sx n="112" d="100"/>
          <a:sy n="112" d="100"/>
        </p:scale>
        <p:origin x="171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7770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50104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785" y="4721225"/>
            <a:ext cx="5441632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3545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741625-4978-432E-8781-34E5DED6CAD3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79218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285993"/>
            <a:ext cx="9144000" cy="5084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square"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177488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107504" y="2276872"/>
            <a:ext cx="892899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영동산업단지 입주의향기업 공장방문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7. 8.(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㈜동원 김포공장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투자유치팀장 외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영동산업단지 입주상담 및 보조금 협의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07504" y="4509120"/>
            <a:ext cx="885698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2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투자유치 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추진상황 영상회의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7.6(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영상회의실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경제통상국장 주재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22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kern="0" spc="-22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kern="0" spc="-22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spc="-22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분기 투자유치실적 및 하반기 투자유치계획 보고 등</a:t>
            </a:r>
            <a:endParaRPr lang="en-US" altLang="ko-KR" sz="2400" b="1" kern="0" spc="-22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7646" y="188640"/>
            <a:ext cx="882573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소상공인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이차보전금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지원사업 신청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7. 15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일까지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200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여명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경제과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경제정책팀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소상공인정책자금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2,000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만원 한도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2%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0951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0392" y="2204864"/>
            <a:ext cx="9133608" cy="161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중소기업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환경개선 지원사업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추진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7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10.(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까지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8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 기업체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현지실태조사</a:t>
            </a:r>
            <a:endParaRPr lang="ko-KR" altLang="en-US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0392" y="4509120"/>
            <a:ext cx="9133608" cy="161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우기 대비 광산 지도점검 추진</a:t>
            </a:r>
            <a:endParaRPr lang="en-US" altLang="ko-KR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7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20.(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까지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5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 광산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현지실태조사 및 지도점검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일손봉사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자매결연 협약 체결</a:t>
            </a:r>
            <a:endParaRPr kumimoji="0"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6.(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경제과장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한석리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마을회관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동화마을협의회 ↔ </a:t>
            </a:r>
            <a:r>
              <a:rPr lang="ko-KR" altLang="en-US" sz="24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한석리</a:t>
            </a:r>
            <a:r>
              <a:rPr lang="ko-KR" altLang="en-US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마을 </a:t>
            </a:r>
            <a:r>
              <a:rPr lang="en-US" altLang="ko-KR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</a:t>
            </a:r>
            <a:r>
              <a:rPr lang="en-US" altLang="ko-KR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 </a:t>
            </a:r>
            <a:r>
              <a:rPr lang="ko-KR" altLang="en-US" sz="24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일손봉사</a:t>
            </a:r>
            <a:r>
              <a:rPr lang="ko-KR" altLang="en-US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협약 체결</a:t>
            </a:r>
            <a:endParaRPr lang="ko-KR" altLang="en-US" sz="2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9305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72365</TotalTime>
  <Words>163</Words>
  <Application>Microsoft Office PowerPoint</Application>
  <PresentationFormat>화면 슬라이드 쇼(4:3)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11512</cp:revision>
  <cp:lastPrinted>2020-07-01T09:48:12Z</cp:lastPrinted>
  <dcterms:modified xsi:type="dcterms:W3CDTF">2020-07-02T00:10:02Z</dcterms:modified>
</cp:coreProperties>
</file>