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71422" y="0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지역공동체일자리사업 추진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2. 17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자연생태지도사와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함께하는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영동스토리텔링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2132856"/>
            <a:ext cx="88582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일손봉사 추진 기간제근로자 면접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경제정책팀장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생산적 일손봉사 자료정리 및 현장조사 업무 보조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221088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자영업체 청년근로자 지원사업 청년근로자 모집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2. 20.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 청년에게 적합한 일자리를 발굴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제공하여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지속가능한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소득을 창출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73705</TotalTime>
  <Words>97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11701</cp:revision>
  <cp:lastPrinted>2020-02-13T00:39:26Z</cp:lastPrinted>
  <dcterms:modified xsi:type="dcterms:W3CDTF">2020-02-14T05:49:12Z</dcterms:modified>
</cp:coreProperties>
</file>