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9302" r:id="rId1"/>
  </p:sldMasterIdLst>
  <p:notesMasterIdLst>
    <p:notesMasterId r:id="rId4"/>
  </p:notesMasterIdLst>
  <p:handoutMasterIdLst>
    <p:handoutMasterId r:id="rId5"/>
  </p:handoutMasterIdLst>
  <p:sldIdLst>
    <p:sldId id="5792" r:id="rId2"/>
    <p:sldId id="5794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 userDrawn="1">
          <p15:clr>
            <a:srgbClr val="A4A3A4"/>
          </p15:clr>
        </p15:guide>
        <p15:guide id="2" pos="214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36"/>
    <a:srgbClr val="05AB0D"/>
    <a:srgbClr val="0000FF"/>
    <a:srgbClr val="FFFF00"/>
    <a:srgbClr val="0000CC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51" autoAdjust="0"/>
    <p:restoredTop sz="99633" autoAdjust="0"/>
  </p:normalViewPr>
  <p:slideViewPr>
    <p:cSldViewPr>
      <p:cViewPr varScale="1">
        <p:scale>
          <a:sx n="116" d="100"/>
          <a:sy n="116" d="100"/>
        </p:scale>
        <p:origin x="1692" y="108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D96D96C4-24C4-48E0-A2A2-A61744D994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88737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38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5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38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FE8368B0-F7F8-4C53-9A86-8F1594B9470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835613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 txBox="1">
            <a:spLocks noGrp="1" noChangeArrowheads="1"/>
          </p:cNvSpPr>
          <p:nvPr/>
        </p:nvSpPr>
        <p:spPr bwMode="auto">
          <a:xfrm>
            <a:off x="3857838" y="9444038"/>
            <a:ext cx="2950951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74C664E7-3506-453B-ADF2-C44A4C6E921D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7587" name="Rectangle 7"/>
          <p:cNvSpPr txBox="1">
            <a:spLocks noGrp="1" noChangeArrowheads="1"/>
          </p:cNvSpPr>
          <p:nvPr/>
        </p:nvSpPr>
        <p:spPr bwMode="auto">
          <a:xfrm>
            <a:off x="3857838" y="9444038"/>
            <a:ext cx="2950951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50" tIns="45413" rIns="90850" bIns="45413" anchor="b"/>
          <a:lstStyle/>
          <a:p>
            <a:pPr algn="r" defTabSz="881063"/>
            <a:fld id="{06A94970-AD3C-43FC-8FED-6C8ABFAC31B2}" type="slidenum">
              <a:rPr lang="en-US" altLang="ko-KR" sz="1200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81063"/>
              <a:t>1</a:t>
            </a:fld>
            <a:endParaRPr lang="en-US" altLang="ko-KR" sz="1200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675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2944" y="4721225"/>
            <a:ext cx="5442901" cy="4471988"/>
          </a:xfrm>
          <a:noFill/>
        </p:spPr>
        <p:txBody>
          <a:bodyPr wrap="square" lIns="90841" tIns="45408" rIns="90841" bIns="45408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 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먼저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, </a:t>
            </a:r>
            <a:r>
              <a:rPr lang="ko-KR" altLang="en-US" sz="1800" smtClean="0">
                <a:latin typeface="굴림체" pitchFamily="49" charset="-127"/>
                <a:ea typeface="굴림체" pitchFamily="49" charset="-127"/>
              </a:rPr>
              <a:t>지금의 옥천입니다</a:t>
            </a:r>
            <a:r>
              <a:rPr lang="en-US" altLang="ko-KR" sz="1800" smtClean="0">
                <a:latin typeface="굴림체" pitchFamily="49" charset="-127"/>
                <a:ea typeface="굴림체" pitchFamily="49" charset="-127"/>
              </a:rPr>
              <a:t>. </a:t>
            </a:r>
            <a:endParaRPr lang="en-US" altLang="ko-KR" sz="1800" smtClean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82445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C08FEF-150F-4CC4-8930-9E853DB382DD}" type="datetimeFigureOut">
              <a:rPr lang="ko-KR" altLang="en-US"/>
              <a:pPr>
                <a:defRPr/>
              </a:pPr>
              <a:t>2020-05-15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B4DD5-50FE-4C60-99B7-D9CD9D848DA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0BFF9D-A8B5-4F34-9EA7-1D1D56BB63EA}" type="datetimeFigureOut">
              <a:rPr lang="ko-KR" altLang="en-US"/>
              <a:pPr>
                <a:defRPr/>
              </a:pPr>
              <a:t>2020-05-15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CA9EE5-5BDF-4502-8ED2-3E44F7CB8FF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8C697-1891-4385-885E-4CFD908B109C}" type="datetimeFigureOut">
              <a:rPr lang="ko-KR" altLang="en-US"/>
              <a:pPr>
                <a:defRPr/>
              </a:pPr>
              <a:t>2020-05-15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7A3B0-0253-4328-B964-D1214B7FD1A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D6E00-67D3-4C20-BD2B-929D3CC5582A}" type="datetimeFigureOut">
              <a:rPr lang="ko-KR" altLang="en-US"/>
              <a:pPr>
                <a:defRPr/>
              </a:pPr>
              <a:t>2020-05-15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D1D33-31DB-4B83-BF17-FE8C1C771F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48762-6E34-4007-9C56-8A055F7CD2FB}" type="datetimeFigureOut">
              <a:rPr lang="ko-KR" altLang="en-US"/>
              <a:pPr>
                <a:defRPr/>
              </a:pPr>
              <a:t>2020-05-15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6C5E7F-C5CF-4EDD-B8CA-FF04423D7FF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42E6D-76BF-4182-AAD9-D0A94F433219}" type="datetimeFigureOut">
              <a:rPr lang="ko-KR" altLang="en-US"/>
              <a:pPr>
                <a:defRPr/>
              </a:pPr>
              <a:t>2020-05-15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11C4DD-C5AA-47E9-8E23-D874CEA8EC1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4352FD-B6D9-4852-9724-3285173F244E}" type="datetimeFigureOut">
              <a:rPr lang="ko-KR" altLang="en-US"/>
              <a:pPr>
                <a:defRPr/>
              </a:pPr>
              <a:t>2020-05-15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E4F468-6AC0-41CA-BE95-4E18E4A7F70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551CF6-9958-4D54-9F76-E8191E4E5473}" type="datetimeFigureOut">
              <a:rPr lang="ko-KR" altLang="en-US"/>
              <a:pPr>
                <a:defRPr/>
              </a:pPr>
              <a:t>2020-05-15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27AD6-2F53-439E-8E10-3E0758637A1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0083E-14D1-4450-913D-345698752AC1}" type="datetimeFigureOut">
              <a:rPr lang="ko-KR" altLang="en-US"/>
              <a:pPr>
                <a:defRPr/>
              </a:pPr>
              <a:t>2020-05-15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93A18-E03E-4A4F-BBED-454084E0FF0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26812-BD8F-4D9D-A8F8-0CF00DC563B4}" type="datetimeFigureOut">
              <a:rPr lang="ko-KR" altLang="en-US"/>
              <a:pPr>
                <a:defRPr/>
              </a:pPr>
              <a:t>2020-05-15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FD8608-8ADB-4F57-B898-EEE36CE1892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22BE6-2BEB-403B-8619-6D72A59787FA}" type="datetimeFigureOut">
              <a:rPr lang="ko-KR" altLang="en-US"/>
              <a:pPr>
                <a:defRPr/>
              </a:pPr>
              <a:t>2020-05-15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7E6743-E285-4DC0-BD3D-6AA1E04CA19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8E348A31-C2FD-40FF-B736-CE7FC2E09EB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90803" r:id="rId1"/>
    <p:sldLayoutId id="2147590804" r:id="rId2"/>
    <p:sldLayoutId id="2147590805" r:id="rId3"/>
    <p:sldLayoutId id="2147590806" r:id="rId4"/>
    <p:sldLayoutId id="2147590807" r:id="rId5"/>
    <p:sldLayoutId id="2147590808" r:id="rId6"/>
    <p:sldLayoutId id="2147590809" r:id="rId7"/>
    <p:sldLayoutId id="2147590810" r:id="rId8"/>
    <p:sldLayoutId id="2147590811" r:id="rId9"/>
    <p:sldLayoutId id="2147590812" r:id="rId10"/>
    <p:sldLayoutId id="214759081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4035" name="Rectangle 3"/>
          <p:cNvSpPr>
            <a:spLocks noChangeArrowheads="1"/>
          </p:cNvSpPr>
          <p:nvPr/>
        </p:nvSpPr>
        <p:spPr bwMode="auto">
          <a:xfrm>
            <a:off x="0" y="2285993"/>
            <a:ext cx="9144000" cy="50847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wrap="square"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 fontAlgn="ctr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경   제   과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652326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32865" y="2564904"/>
            <a:ext cx="8642350" cy="1846659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3-2.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외국인투자기업 고충사안 발굴을 위한 현장방문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5. 18.(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14:00 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동성금속 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외국인투자기업 고충사안 발굴 및 지원사항 파악</a:t>
            </a:r>
            <a:endParaRPr lang="en-US" altLang="ko-KR" sz="24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107504" y="4797152"/>
            <a:ext cx="8642350" cy="1754326"/>
          </a:xfrm>
          <a:prstGeom prst="rect">
            <a:avLst/>
          </a:prstGeom>
        </p:spPr>
        <p:txBody>
          <a:bodyPr>
            <a:spAutoFit/>
          </a:bodyPr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pitchFamily="34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5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3-3. </a:t>
            </a:r>
            <a:r>
              <a:rPr lang="ko-KR" altLang="en-US" sz="2800" b="1" kern="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중소기업 환경개선 지원사업 추진</a:t>
            </a: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2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5. 19.(</a:t>
            </a:r>
            <a:r>
              <a:rPr lang="ko-KR" altLang="en-US" sz="22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2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~ / </a:t>
            </a:r>
            <a:r>
              <a:rPr lang="ko-KR" altLang="en-US" sz="22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제조업 </a:t>
            </a:r>
            <a:r>
              <a:rPr lang="en-US" altLang="ko-KR" sz="22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C10~34 </a:t>
            </a:r>
            <a:r>
              <a:rPr lang="ko-KR" altLang="en-US" sz="22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등록된 기업 </a:t>
            </a:r>
            <a:r>
              <a:rPr lang="en-US" altLang="ko-KR" sz="22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5</a:t>
            </a:r>
            <a:r>
              <a:rPr lang="ko-KR" altLang="en-US" sz="22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개소 </a:t>
            </a:r>
            <a:r>
              <a:rPr lang="en-US" altLang="ko-KR" sz="22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50</a:t>
            </a:r>
            <a:r>
              <a:rPr lang="ko-KR" altLang="en-US" sz="22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r>
              <a:rPr lang="ko-KR" altLang="en-US" sz="22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2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2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기숙사</a:t>
            </a:r>
            <a:r>
              <a:rPr lang="en-US" altLang="ko-KR" sz="22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2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휴게실</a:t>
            </a:r>
            <a:r>
              <a:rPr lang="en-US" altLang="ko-KR" sz="22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2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식당</a:t>
            </a:r>
            <a:r>
              <a:rPr lang="en-US" altLang="ko-KR" sz="22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2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화장실 </a:t>
            </a:r>
            <a:r>
              <a:rPr lang="ko-KR" altLang="en-US" sz="22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개보수</a:t>
            </a:r>
            <a:r>
              <a:rPr lang="ko-KR" altLang="en-US" sz="22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등 근무환경 개선사업</a:t>
            </a:r>
            <a:endParaRPr lang="en-US" altLang="ko-KR" sz="2200" b="1" kern="0" dirty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142908" y="116632"/>
            <a:ext cx="9001092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33400" indent="-5334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3-1. 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단계 공공근로사업 추진</a:t>
            </a:r>
            <a:endParaRPr kumimoji="0" lang="en-US" altLang="ko-KR" sz="23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5.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18.(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 ~ 7.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31.(</a:t>
            </a:r>
            <a:r>
              <a:rPr kumimoji="0" lang="ko-KR" altLang="en-US" sz="2400" b="1" dirty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/ 39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명</a:t>
            </a:r>
            <a:endParaRPr kumimoji="0"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코로나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19 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피해 소상공인 지원사업 업무보조 등 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18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개 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사업</a:t>
            </a: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14400" lvl="1" indent="-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kumimoji="0" lang="ko-KR" altLang="en-US" sz="2400" b="1" dirty="0" err="1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영동읍사무소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 등 </a:t>
            </a:r>
            <a:r>
              <a:rPr kumimoji="0" lang="en-US" altLang="ko-KR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12</a:t>
            </a:r>
            <a:r>
              <a:rPr kumimoji="0" lang="ko-KR" altLang="en-US" sz="2400" b="1" dirty="0" smtClean="0">
                <a:solidFill>
                  <a:srgbClr val="000000"/>
                </a:solidFill>
                <a:latin typeface="HY헤드라인M" pitchFamily="18" charset="-127"/>
                <a:ea typeface="HY헤드라인M" pitchFamily="18" charset="-127"/>
              </a:rPr>
              <a:t>개소</a:t>
            </a:r>
            <a:endParaRPr kumimoji="0" lang="en-US" altLang="ko-KR" sz="2400" b="1" dirty="0" smtClean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8269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69401</TotalTime>
  <Words>103</Words>
  <Application>Microsoft Office PowerPoint</Application>
  <PresentationFormat>화면 슬라이드 쇼(4:3)</PresentationFormat>
  <Paragraphs>14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10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3" baseType="lpstr">
      <vt:lpstr>HY견고딕</vt:lpstr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11126</cp:revision>
  <cp:lastPrinted>2020-05-13T01:16:42Z</cp:lastPrinted>
  <dcterms:modified xsi:type="dcterms:W3CDTF">2020-05-15T00:58:05Z</dcterms:modified>
</cp:coreProperties>
</file>