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4"/>
  </p:notesMasterIdLst>
  <p:handoutMasterIdLst>
    <p:handoutMasterId r:id="rId5"/>
  </p:handoutMasterIdLst>
  <p:sldIdLst>
    <p:sldId id="5792" r:id="rId2"/>
    <p:sldId id="579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69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96D96C4-24C4-48E0-A2A2-A61744D994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8873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8368B0-F7F8-4C53-9A86-8F1594B947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3561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7838" y="9444038"/>
            <a:ext cx="295095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7838" y="9444038"/>
            <a:ext cx="295095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944" y="4721225"/>
            <a:ext cx="5442901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2445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08FEF-150F-4CC4-8930-9E853DB382DD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B4DD5-50FE-4C60-99B7-D9CD9D848D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BFF9D-A8B5-4F34-9EA7-1D1D56BB63EA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9EE5-5BDF-4502-8ED2-3E44F7CB8F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8C697-1891-4385-885E-4CFD908B109C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7A3B0-0253-4328-B964-D1214B7FD1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D6E00-67D3-4C20-BD2B-929D3CC5582A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D1D33-31DB-4B83-BF17-FE8C1C771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48762-6E34-4007-9C56-8A055F7CD2FB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C5E7F-C5CF-4EDD-B8CA-FF04423D7F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42E6D-76BF-4182-AAD9-D0A94F433219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1C4DD-C5AA-47E9-8E23-D874CEA8EC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352FD-B6D9-4852-9724-3285173F244E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4F468-6AC0-41CA-BE95-4E18E4A7F70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51CF6-9958-4D54-9F76-E8191E4E5473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7AD6-2F53-439E-8E10-3E0758637A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0083E-14D1-4450-913D-345698752AC1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3A18-E03E-4A4F-BBED-454084E0FF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26812-BD8F-4D9D-A8F8-0CF00DC563B4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D8608-8ADB-4F57-B898-EEE36CE189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22BE6-2BEB-403B-8619-6D72A59787FA}" type="datetimeFigureOut">
              <a:rPr lang="ko-KR" altLang="en-US"/>
              <a:pPr>
                <a:defRPr/>
              </a:pPr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E6743-E285-4DC0-BD3D-6AA1E04CA1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E348A31-C2FD-40FF-B736-CE7FC2E09E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803" r:id="rId1"/>
    <p:sldLayoutId id="2147590804" r:id="rId2"/>
    <p:sldLayoutId id="2147590805" r:id="rId3"/>
    <p:sldLayoutId id="2147590806" r:id="rId4"/>
    <p:sldLayoutId id="2147590807" r:id="rId5"/>
    <p:sldLayoutId id="2147590808" r:id="rId6"/>
    <p:sldLayoutId id="2147590809" r:id="rId7"/>
    <p:sldLayoutId id="2147590810" r:id="rId8"/>
    <p:sldLayoutId id="2147590811" r:id="rId9"/>
    <p:sldLayoutId id="2147590812" r:id="rId10"/>
    <p:sldLayoutId id="214759081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232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865" y="2564904"/>
            <a:ext cx="8642350" cy="184665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외국인투자기업 고충사안 발굴을 위한 현장방문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18.(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동성금속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외국인투자기업 고충사안 발굴 및 지원사항 파악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07504" y="4797152"/>
            <a:ext cx="8642350" cy="1754326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중소기업 환경개선 지원사업 추진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19.(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제조업 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C10~34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등록된 기업 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2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기숙사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휴게실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식당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화장실 </a:t>
            </a:r>
            <a:r>
              <a:rPr lang="ko-KR" altLang="en-US" sz="22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개보수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근무환경 개선사업</a:t>
            </a:r>
            <a:endParaRPr lang="en-US" altLang="ko-KR" sz="22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2908" y="116632"/>
            <a:ext cx="90010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공공근로사업 추진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7.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31.(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39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코로나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19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피해 소상공인 지원사업 업무보조 등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18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영동읍사무소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269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69401</TotalTime>
  <Words>103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11126</cp:revision>
  <cp:lastPrinted>2020-05-13T01:16:42Z</cp:lastPrinted>
  <dcterms:modified xsi:type="dcterms:W3CDTF">2020-05-15T00:58:05Z</dcterms:modified>
</cp:coreProperties>
</file>