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9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159" y="116632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4-1.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공공근로사업 추진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28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계약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전산업무보조 등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사업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700" y="4531186"/>
            <a:ext cx="9142300" cy="240065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남부 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 경제관련 전문가 강연회 참석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31.(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14:00/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충북도립대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미래관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25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기업인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공무원 등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국내외 경제 전망과 충북 남부권 경제 현황 관련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전문가 강연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2204864"/>
            <a:ext cx="91805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남부권 정책간담회 참석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남부출장소 회의실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농산업건설국장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도 남부출장소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충북연구원 남부분원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남부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군 간의 정책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협력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0" y="188640"/>
            <a:ext cx="8999392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4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4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상표시안 선호도 조사 실시</a:t>
            </a:r>
            <a:endParaRPr lang="ko-KR" altLang="en-US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2. 7. 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군청로비외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상표시안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개에 대한 직원대상 선호도 조사 실시</a:t>
            </a:r>
            <a:endParaRPr lang="en-US" altLang="ko-KR" sz="2400" b="1" kern="0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770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73693</TotalTime>
  <Words>158</Words>
  <Application>Microsoft Office PowerPoint</Application>
  <PresentationFormat>화면 슬라이드 쇼(4:3)</PresentationFormat>
  <Paragraphs>19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굴림</vt:lpstr>
      <vt:lpstr>굴림체</vt:lpstr>
      <vt:lpstr>Arial</vt:lpstr>
      <vt:lpstr>Monotype Sorts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11701</cp:revision>
  <cp:lastPrinted>2020-01-22T01:30:13Z</cp:lastPrinted>
  <dcterms:modified xsi:type="dcterms:W3CDTF">2020-01-23T00:05:16Z</dcterms:modified>
</cp:coreProperties>
</file>