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80" r:id="rId2"/>
    <p:sldId id="5181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75" autoAdjust="0"/>
    <p:restoredTop sz="89778" autoAdjust="0"/>
  </p:normalViewPr>
  <p:slideViewPr>
    <p:cSldViewPr>
      <p:cViewPr varScale="1">
        <p:scale>
          <a:sx n="104" d="100"/>
          <a:sy n="104" d="100"/>
        </p:scale>
        <p:origin x="2112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50" tIns="45413" rIns="90850" bIns="45413" anchor="b"/>
          <a:lstStyle>
            <a:lvl1pPr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r" eaLnBrk="1" hangingPunct="1">
              <a:lnSpc>
                <a:spcPct val="150000"/>
              </a:lnSpc>
              <a:spcBef>
                <a:spcPct val="0"/>
              </a:spcBef>
              <a:buClr>
                <a:srgbClr val="FFFF00"/>
              </a:buClr>
              <a:buSzPct val="60000"/>
              <a:buFont typeface="Monotype Sorts"/>
              <a:buNone/>
            </a:pPr>
            <a:fld id="{41181EB5-C2B3-49AA-B6A0-82EE0855320D}" type="slidenum">
              <a:rPr lang="en-US" altLang="ko-KR" b="1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pPr algn="r" eaLnBrk="1" hangingPunct="1">
                <a:lnSpc>
                  <a:spcPct val="150000"/>
                </a:lnSpc>
                <a:spcBef>
                  <a:spcPct val="0"/>
                </a:spcBef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b="1">
              <a:solidFill>
                <a:srgbClr val="00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anose="020B0609000101010101" pitchFamily="49" charset="-127"/>
                <a:ea typeface="굴림체" panose="020B0609000101010101" pitchFamily="49" charset="-127"/>
              </a:rPr>
              <a:t>  </a:t>
            </a:r>
            <a:r>
              <a:rPr lang="ko-KR" altLang="en-US" sz="1800" smtClean="0">
                <a:latin typeface="굴림체" panose="020B0609000101010101" pitchFamily="49" charset="-127"/>
                <a:ea typeface="굴림체" panose="020B0609000101010101" pitchFamily="49" charset="-127"/>
              </a:rPr>
              <a:t>먼저</a:t>
            </a:r>
            <a:r>
              <a:rPr lang="en-US" altLang="ko-KR" sz="1800" smtClean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800" smtClean="0">
                <a:latin typeface="굴림체" panose="020B0609000101010101" pitchFamily="49" charset="-127"/>
                <a:ea typeface="굴림체" panose="020B0609000101010101" pitchFamily="49" charset="-127"/>
              </a:rPr>
              <a:t>지금의 옥천입니다</a:t>
            </a:r>
            <a:r>
              <a:rPr lang="en-US" altLang="ko-KR" sz="1800" smtClean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1561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2020-03-19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2020-03-19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2020-03-19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2020-03-19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2020-03-19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2020-03-19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2020-03-19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2020-03-19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2020-03-19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2020-03-19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2020-03-19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911225"/>
            <a:ext cx="7416800" cy="590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endParaRPr lang="ko-KR" altLang="en-US" sz="2000" b="1">
              <a:solidFill>
                <a:srgbClr val="003366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1908175" y="24923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eaLnBrk="1" latinLnBrk="1" hangingPunct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ko-KR" altLang="en-US" sz="6500" b="1" spc="600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  </a:t>
            </a:r>
            <a:r>
              <a:rPr lang="ko-KR" altLang="en-US" sz="6500" b="1" spc="600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ko-KR" altLang="en-US" sz="6500" b="1" spc="600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ko-KR" altLang="en-US" sz="6500" b="1" spc="600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</a:p>
        </p:txBody>
      </p:sp>
    </p:spTree>
    <p:extLst>
      <p:ext uri="{BB962C8B-B14F-4D97-AF65-F5344CB8AC3E}">
        <p14:creationId xmlns:p14="http://schemas.microsoft.com/office/powerpoint/2010/main" val="415919318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68845" y="1944799"/>
            <a:ext cx="885824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생산적 일손봉사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긴급지원반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모집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3. 19. ~ 3. 25. / 3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경제과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일자리창출팀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어려움을 겪는 농가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소기업 지원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환경정화 활동 등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46963" y="3881450"/>
            <a:ext cx="9036496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예방 활동 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전통시장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일장 휴장 및 방역차량 소독 실시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공공근로 사업참여자 코로나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19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예방수칙 준수 홍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보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산업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물류단지 방역차량 소독실시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직업소개소 및 인력사무소 점검</a:t>
            </a:r>
            <a:endParaRPr kumimoji="0" lang="ko-KR" altLang="en-US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2238" y="53144"/>
            <a:ext cx="9230281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영동사랑상품권 판매기관 확대 및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10%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할인판매 홍보 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NH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농협은행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군지부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및 지역농협 판매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환전 가능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4. 1.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 7. 31.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까지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10%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할인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인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/50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만원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70715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70933</TotalTime>
  <Words>111</Words>
  <Application>Microsoft Office PowerPoint</Application>
  <PresentationFormat>화면 슬라이드 쇼(4:3)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10970</cp:revision>
  <cp:lastPrinted>2020-03-19T00:36:43Z</cp:lastPrinted>
  <dcterms:modified xsi:type="dcterms:W3CDTF">2020-03-19T04:43:06Z</dcterms:modified>
</cp:coreProperties>
</file>