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EAAE7-A5A2-4C19-A343-C67FA6C3600E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AE192-DC26-46AD-82EE-B88399708EE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4316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6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68888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6F682-586D-4571-90BA-3F8084A2F028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B6D1-DA36-480E-B81E-32AF604FAE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407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6F682-586D-4571-90BA-3F8084A2F028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B6D1-DA36-480E-B81E-32AF604FAE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4203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6F682-586D-4571-90BA-3F8084A2F028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B6D1-DA36-480E-B81E-32AF604FAE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2410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6F682-586D-4571-90BA-3F8084A2F028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B6D1-DA36-480E-B81E-32AF604FAE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1355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6F682-586D-4571-90BA-3F8084A2F028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B6D1-DA36-480E-B81E-32AF604FAE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857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6F682-586D-4571-90BA-3F8084A2F028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B6D1-DA36-480E-B81E-32AF604FAE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3826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6F682-586D-4571-90BA-3F8084A2F028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B6D1-DA36-480E-B81E-32AF604FAE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3869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6F682-586D-4571-90BA-3F8084A2F028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B6D1-DA36-480E-B81E-32AF604FAE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0648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6F682-586D-4571-90BA-3F8084A2F028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B6D1-DA36-480E-B81E-32AF604FAE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6211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6F682-586D-4571-90BA-3F8084A2F028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B6D1-DA36-480E-B81E-32AF604FAE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249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6F682-586D-4571-90BA-3F8084A2F028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6B6D1-DA36-480E-B81E-32AF604FAE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001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6F682-586D-4571-90BA-3F8084A2F028}" type="datetimeFigureOut">
              <a:rPr lang="ko-KR" altLang="en-US" smtClean="0"/>
              <a:t>2019-12-12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6B6D1-DA36-480E-B81E-32AF604FAE1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4764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1524000" y="2516144"/>
            <a:ext cx="9144000" cy="3699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3143251" y="1844676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제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  <p:extLst>
      <p:ext uri="{BB962C8B-B14F-4D97-AF65-F5344CB8AC3E}">
        <p14:creationId xmlns:p14="http://schemas.microsoft.com/office/powerpoint/2010/main" val="163421367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ChangeArrowheads="1"/>
          </p:cNvSpPr>
          <p:nvPr/>
        </p:nvSpPr>
        <p:spPr bwMode="auto">
          <a:xfrm>
            <a:off x="1524002" y="260649"/>
            <a:ext cx="9143999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SzPct val="60000"/>
              <a:buFontTx/>
              <a:buNone/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영동사랑상품권 할인 판매 홍보 </a:t>
            </a:r>
            <a:endParaRPr lang="en-US" altLang="ko-KR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12. 16. ~ 12. 31.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홈페이지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현수막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전단지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등 </a:t>
            </a:r>
            <a:endParaRPr lang="en-US" altLang="ko-KR" sz="2400" b="1" spc="-150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상품권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10%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할인판매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(12. 26.~1. 25.)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중점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홍보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직사각형 1"/>
          <p:cNvSpPr>
            <a:spLocks noChangeArrowheads="1"/>
          </p:cNvSpPr>
          <p:nvPr/>
        </p:nvSpPr>
        <p:spPr bwMode="auto">
          <a:xfrm>
            <a:off x="1524000" y="2348881"/>
            <a:ext cx="91440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SzPct val="60000"/>
              <a:buFontTx/>
              <a:buNone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5-2.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분기 소상공인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이차보전금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신청 접수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12. 9. ~ 12. 20. /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소상공인 정책자금을 대출받은 자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대출금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(2,000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만원한도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이자납부액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(2%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이내</a:t>
            </a:r>
            <a:r>
              <a:rPr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지원</a:t>
            </a:r>
            <a:endParaRPr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524000" y="4417635"/>
            <a:ext cx="9144000" cy="184665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청리간 송전선로 건설사업 입지선정 위원회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12. 16.(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15:00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상주시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경제과장 외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경과대역 분석결과 안내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후보 경과지 추천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40696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522020" y="2996953"/>
            <a:ext cx="8572500" cy="184665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kern="0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일라이트</a:t>
            </a:r>
            <a:r>
              <a:rPr lang="ko-KR" altLang="en-US" sz="2800" b="1" kern="0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산업발전협의회 개최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12. 19.(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군청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층 상황실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15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관계 전문가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발전협의회 출범식 및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일라이트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산업 발전 방안 토의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533856" y="260649"/>
            <a:ext cx="900109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2020. 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공공근로사업 신청접수</a:t>
            </a:r>
            <a:endParaRPr lang="en-US" altLang="ko-KR" sz="23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12.`17. ~ 12. 24.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예정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38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계약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전산업무보조 외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사업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신청일 기준 현재 만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 이상 만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 미만인 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28351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와이드스크린</PresentationFormat>
  <Paragraphs>20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1" baseType="lpstr">
      <vt:lpstr>HY헤드라인M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</cp:revision>
  <dcterms:created xsi:type="dcterms:W3CDTF">2019-12-12T04:39:42Z</dcterms:created>
  <dcterms:modified xsi:type="dcterms:W3CDTF">2019-12-12T04:40:10Z</dcterms:modified>
</cp:coreProperties>
</file>