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60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3385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11807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0392" y="4653136"/>
            <a:ext cx="90010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중앙시장 노후전선 정비사업 실시설계 용역 추진</a:t>
            </a:r>
            <a:endParaRPr kumimoji="0" lang="en-US" altLang="ko-KR" sz="25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22. ~ 8. 31. / 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개별점표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83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300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중앙시장 </a:t>
            </a:r>
            <a:r>
              <a:rPr lang="ko-KR" altLang="en-US" sz="23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개별점포내</a:t>
            </a:r>
            <a:r>
              <a:rPr lang="ko-KR" altLang="en-US" sz="2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3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분전반</a:t>
            </a:r>
            <a:r>
              <a:rPr lang="en-US" altLang="ko-KR" sz="2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차단기</a:t>
            </a:r>
            <a:r>
              <a:rPr lang="en-US" altLang="ko-KR" sz="2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3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옥내배선 등 교체</a:t>
            </a:r>
            <a:endParaRPr lang="ko-KR" altLang="en-US" sz="23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0392" y="188640"/>
            <a:ext cx="9242128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영동군소상공인 생활안정자금 지원 신청 </a:t>
            </a:r>
            <a:endParaRPr kumimoji="0" lang="en-US" altLang="ko-KR" sz="28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 22. ~ 7. 31. / 2,500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/1,250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업체당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온라인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 홈페이지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및 방문접수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(5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부제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관내 소상공인 생활안정자금 지원</a:t>
            </a:r>
            <a:endParaRPr lang="en-US" altLang="ko-KR" sz="24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- 20.3.31. 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이전부터 현재까지 영동군에 거주 및 영동군에</a:t>
            </a:r>
            <a:endParaRPr lang="en-US" altLang="ko-KR" sz="24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사업자등록을 두고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영업을 영위하는 자</a:t>
            </a:r>
            <a:endParaRPr lang="en-US" altLang="ko-KR" sz="24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- 2019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년도 </a:t>
            </a:r>
            <a:r>
              <a:rPr lang="ko-KR" altLang="en-US" sz="2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연매출액이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억원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이하인자</a:t>
            </a:r>
            <a:r>
              <a:rPr lang="ko-KR" altLang="en-US" sz="24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ko-KR" altLang="en-US" sz="24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00" y="260648"/>
            <a:ext cx="9001092" cy="228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지역고용대응 </a:t>
            </a:r>
            <a:r>
              <a:rPr lang="ko-KR" altLang="en-US" sz="25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단기일자리</a:t>
            </a:r>
            <a:r>
              <a:rPr lang="ko-KR" altLang="en-US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5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제공사업</a:t>
            </a:r>
            <a:r>
              <a:rPr lang="ko-KR" altLang="en-US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참여자 모집</a:t>
            </a:r>
            <a:endParaRPr kumimoji="0" lang="en-US" altLang="ko-KR" sz="25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6.19. ~6.25. / 8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kumimoji="0" lang="en-US" altLang="ko-KR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3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 </a:t>
            </a:r>
            <a:r>
              <a:rPr kumimoji="0" lang="ko-KR" altLang="en-US" sz="23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일자리창출팀</a:t>
            </a:r>
            <a:endParaRPr kumimoji="0" lang="en-US" altLang="ko-KR" sz="23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실직 근로자에게 자치단체 행정수요에 맞는 </a:t>
            </a:r>
            <a:r>
              <a:rPr lang="ko-KR" altLang="en-US" sz="23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단기 일자리를 제공하여 생계 유지 및 </a:t>
            </a:r>
            <a:r>
              <a:rPr lang="ko-KR" altLang="en-US" sz="23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자립지원</a:t>
            </a:r>
            <a:endParaRPr lang="ko-KR" altLang="en-US" sz="230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993453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73628</TotalTime>
  <Words>144</Words>
  <Application>Microsoft Office PowerPoint</Application>
  <PresentationFormat>화면 슬라이드 쇼(4:3)</PresentationFormat>
  <Paragraphs>18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11687</cp:revision>
  <cp:lastPrinted>2020-06-17T06:46:31Z</cp:lastPrinted>
  <dcterms:modified xsi:type="dcterms:W3CDTF">2020-06-17T07:43:29Z</dcterms:modified>
</cp:coreProperties>
</file>