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941" r:id="rId2"/>
  </p:sldMasterIdLst>
  <p:notesMasterIdLst>
    <p:notesMasterId r:id="rId9"/>
  </p:notesMasterIdLst>
  <p:handoutMasterIdLst>
    <p:handoutMasterId r:id="rId10"/>
  </p:handoutMasterIdLst>
  <p:sldIdLst>
    <p:sldId id="5883" r:id="rId3"/>
    <p:sldId id="5927" r:id="rId4"/>
    <p:sldId id="5928" r:id="rId5"/>
    <p:sldId id="5929" r:id="rId6"/>
    <p:sldId id="5930" r:id="rId7"/>
    <p:sldId id="5931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D5A5395-F936-4DB1-80BD-838E88E662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549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694C9CF-5A8F-43D3-8BE7-B2AFA598CD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866C2C4-3F53-45CB-A1E5-E847E0A3673D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67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8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82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5551E0-78EF-4942-92F4-3BBC5FA9B311}" type="slidenum">
              <a:rPr lang="ko-KR" altLang="en-US" smtClean="0"/>
              <a:pPr/>
              <a:t>2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931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931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9ED71-F442-4D02-A598-097F059FADE2}" type="slidenum">
              <a:rPr lang="ko-KR" altLang="en-US" smtClean="0"/>
              <a:pPr/>
              <a:t>4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0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703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71F92F-D832-48EF-917A-5AD3E7AC95A8}" type="slidenum">
              <a:rPr lang="ko-KR" altLang="en-US" smtClean="0"/>
              <a:pPr/>
              <a:t>5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B8DAFA51-2971-405E-95CC-9C97869112BC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71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71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0FCAC-46EC-44D5-B899-DE338D5D74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CDFAA-1DEC-4BB8-9816-0578E85F5E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194FD-2949-4F96-9ED9-D1468FD140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5B0F-0637-4333-AE00-54251A3ED7F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AD27-7A43-48D5-BA96-38A9DD2E7A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93AB3-BE8F-4807-B178-5D379D511C5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635F-8B41-4CDA-A478-AE6C807995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E4CA1-B9CA-475A-ADB9-D020E0F119D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979B9-20F6-40AA-9E79-A5873EB938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B3FB-6C33-49B6-AE45-DD1034047623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6D0D4-E02D-4AF2-AAAC-FF6E27687B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EE1C4-97F7-476A-A95D-91EF1928343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4070C-B44D-40E9-901A-2B923B6668B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97233-DF61-4747-9AD2-5EB7877F7E0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03EAD-DB1B-41DA-BFA2-0C3D5C4D24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17AC2-2C54-4F74-8B73-8237E1074BD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D2791-8F58-4E53-9BCD-0294453BEF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BA500-1937-4D6A-9763-C796794DACDE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16380-5D0E-45A8-9AAF-B83DA376A2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ED48-7885-4ABD-8E5D-4C392A39D9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CE09B-6DBD-4910-B408-675A9864C71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51727-22F2-4116-9EB0-80DFB4F2A54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9B9EF-B62F-460D-BC94-DB82E18E87CC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5CE3-D69B-4E6F-AEDB-43979E0D1A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FA040-3B65-4E11-98B4-0FD98FB1766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26E2D-984C-4599-9B70-5CD5FB5301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58467-4523-4B5F-B91F-DC72C398D0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EEF8-88F9-4561-AAC3-8039813585B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CBD4F-7C68-4807-9010-F19C869753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EAC8F-58CE-4AE3-903B-D193A096B9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D580A-8769-4A17-9523-3BF07CF6C1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7EBDB-4D7B-4910-ADF2-7E999EB30B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3CF09-A600-4F33-BFC3-423D804E54E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BACF750-61E7-4632-B882-08BCAB864C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7198" r:id="rId1"/>
    <p:sldLayoutId id="2147597199" r:id="rId2"/>
    <p:sldLayoutId id="2147597200" r:id="rId3"/>
    <p:sldLayoutId id="2147597201" r:id="rId4"/>
    <p:sldLayoutId id="2147597202" r:id="rId5"/>
    <p:sldLayoutId id="2147597203" r:id="rId6"/>
    <p:sldLayoutId id="2147597204" r:id="rId7"/>
    <p:sldLayoutId id="2147597205" r:id="rId8"/>
    <p:sldLayoutId id="2147597206" r:id="rId9"/>
    <p:sldLayoutId id="2147597207" r:id="rId10"/>
    <p:sldLayoutId id="2147597208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1724C18-D731-4DAB-A6CB-C5EF8622DAD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0D4FD20-6EC6-4FD4-81EA-7D33A26366F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7231" r:id="rId1"/>
    <p:sldLayoutId id="2147597232" r:id="rId2"/>
    <p:sldLayoutId id="2147597233" r:id="rId3"/>
    <p:sldLayoutId id="2147597234" r:id="rId4"/>
    <p:sldLayoutId id="2147597235" r:id="rId5"/>
    <p:sldLayoutId id="2147597236" r:id="rId6"/>
    <p:sldLayoutId id="2147597237" r:id="rId7"/>
    <p:sldLayoutId id="2147597238" r:id="rId8"/>
    <p:sldLayoutId id="2147597239" r:id="rId9"/>
    <p:sldLayoutId id="2147597240" r:id="rId10"/>
    <p:sldLayoutId id="214759724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 역 경 제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463" y="260350"/>
            <a:ext cx="8856662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영동전통시장 조형물 교체 사업 추진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en-US" altLang="ko-KR" sz="2400" dirty="0">
                <a:latin typeface="굴림" pitchFamily="50" charset="-127"/>
                <a:ea typeface="굴림" pitchFamily="50" charset="-127"/>
              </a:rPr>
              <a:t>~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12.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 입구간판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조형물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조형물 디자인 개선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야간조명시설 설치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833688"/>
            <a:ext cx="8964612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대상 소비자교육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), 12. 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영동인터넷고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156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황간고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61,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영동인터넷고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95)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소비자 기본권리 및 학생소비자 피해사례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4463" y="331788"/>
            <a:ext cx="8856662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2015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참여자 신청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2015.1. 5. ~ 3. 27.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2014. 12. 15.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까지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 수  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주소지 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모집인원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기록물 관리보조 등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사업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4463" y="3546475"/>
            <a:ext cx="88566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투자유치업무추진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12. 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	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프로윈코퍼레이션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서울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함라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보령시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에이치앤디이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서울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             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투자의향 협의 및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투자보조금 설명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굴림" pitchFamily="50" charset="-127"/>
              <a:ea typeface="굴림" pitchFamily="50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3068638"/>
            <a:ext cx="89979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46050" y="357188"/>
            <a:ext cx="89979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와인연구소 부지조성공사 준공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12. 17.(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총사업비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2,623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부지조성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41,000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도로개설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L=560m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11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오지마을 전기시설 무료점검사업 완료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마을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(166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세대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노후 및 불량 전기시설  교체 완료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6050" y="357188"/>
            <a:ext cx="899795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0"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승강기 일제점검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기업지원팀장 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점검장소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육군 종합행정학교 외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불법운행 승강기 운행 여부 확인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05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8-8.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연구용역결과 보고회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12. 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14:00</a:t>
            </a:r>
            <a:r>
              <a:rPr lang="en-US" altLang="ko-KR" sz="2400" dirty="0">
                <a:latin typeface="굴림" pitchFamily="50" charset="-127"/>
                <a:ea typeface="굴림" pitchFamily="50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상황실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용  역 사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한국건설생활환경연구원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관련실과소장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관련업체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연구결과 및 발전방향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연구성과품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제출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146050" y="0"/>
            <a:ext cx="89979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kumimoji="0" lang="en-US" altLang="ko-KR" sz="300" b="1">
              <a:solidFill>
                <a:srgbClr val="FFFFFF"/>
              </a:solidFill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2400" b="1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214313"/>
            <a:ext cx="8535987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인구증가 시책 추진실적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(11.27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일현재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1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담당기관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기업체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시장상인회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추진실적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                                                                                             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관내 기업체 및 상인회의 각종 회의 시 인구증가 시책홍보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유성기업 방문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1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향후계획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관내 기업체 방문 시 미전입자를 확인하여 전입 유도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827088" y="2420938"/>
          <a:ext cx="7858180" cy="1142241"/>
        </p:xfrm>
        <a:graphic>
          <a:graphicData uri="http://schemas.openxmlformats.org/drawingml/2006/table">
            <a:tbl>
              <a:tblPr/>
              <a:tblGrid>
                <a:gridCol w="2143140"/>
                <a:gridCol w="1785950"/>
                <a:gridCol w="1928826"/>
                <a:gridCol w="2000264"/>
              </a:tblGrid>
              <a:tr h="4412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기관명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목표인원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전입실적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  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6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관내기업 및 </a:t>
                      </a:r>
                      <a:endParaRPr kumimoji="0" lang="en-US" altLang="ko-K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시장상인회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</a:t>
                      </a:r>
                      <a:endParaRPr kumimoji="0" lang="ko-K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70157</TotalTime>
  <Words>408</Words>
  <Application>Microsoft Office PowerPoint</Application>
  <PresentationFormat>화면 슬라이드 쇼(4:3)</PresentationFormat>
  <Paragraphs>126</Paragraphs>
  <Slides>6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Symbol</vt:lpstr>
      <vt:lpstr>Times New Roman</vt:lpstr>
      <vt:lpstr>HY헤드라인M</vt:lpstr>
      <vt:lpstr>HY울릉도M</vt:lpstr>
      <vt:lpstr>Monotype Sorts</vt:lpstr>
      <vt:lpstr>굴림체</vt:lpstr>
      <vt:lpstr>2_조화</vt:lpstr>
      <vt:lpstr>5_Office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11244</cp:revision>
  <dcterms:modified xsi:type="dcterms:W3CDTF">2015-03-25T08:17:06Z</dcterms:modified>
</cp:coreProperties>
</file>