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256" r:id="rId2"/>
    <p:sldId id="26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2052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38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6642" y="0"/>
            <a:ext cx="893445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대부업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실태조사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대부업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경제정책팀장외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법정 이자율 준수  및 관련 법 준수 이행 여부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2204864"/>
            <a:ext cx="90010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자영업체 청년근로자 지원사업 참여업체 모집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10. ~1. 20. / 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업체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일자리창출팀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경기침체 및 최저임금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임대료 상승 등으로 어려움을 겪고 있는 자영업자에게 청년근로자 지원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6642" y="4797152"/>
            <a:ext cx="8572500" cy="240065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농공단지 입주업체 현황조사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농공단지 입주업체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고용현황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생산 및 판매현황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지원시설  조사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246867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73693</TotalTime>
  <Words>104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11691</cp:revision>
  <cp:lastPrinted>2020-01-02T07:04:03Z</cp:lastPrinted>
  <dcterms:modified xsi:type="dcterms:W3CDTF">2020-01-03T02:34:06Z</dcterms:modified>
</cp:coreProperties>
</file>