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5883" r:id="rId2"/>
    <p:sldId id="5901" r:id="rId3"/>
    <p:sldId id="5904" r:id="rId4"/>
    <p:sldId id="5902" r:id="rId5"/>
    <p:sldId id="590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CF817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B20E99-B7BC-4B58-8B37-A67016E3E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D68F83C-B974-4616-AABA-1EEF395B92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1800E09-B4CE-4FBC-9F7C-B798A90E1C6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68F83C-B974-4616-AABA-1EEF395B92CF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A127-699B-4720-9463-0F6EB66570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A2B60-F69E-41D4-983A-4599588374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ACC4-31BF-4ED7-BC01-D84540C84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57A1-3F72-4EC7-B414-8DDA06E8CC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DB42-764D-466F-9ECB-03DC6C576C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81F9-683E-407A-A6AD-E89BD486C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0B45-1313-4AC3-AAAB-602D96B45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51AC-E789-4046-BFFC-FC19F162C1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0F9A-2E9D-4BCA-B108-608F989709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CEC0-9F4F-4D9B-8777-794C4C324E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FEE5-B9DD-4B95-99C7-CB3AF1CFD9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6CB652-E359-47C8-B61A-2F0EC86BE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49" r:id="rId1"/>
    <p:sldLayoutId id="2147590750" r:id="rId2"/>
    <p:sldLayoutId id="2147590751" r:id="rId3"/>
    <p:sldLayoutId id="2147590752" r:id="rId4"/>
    <p:sldLayoutId id="2147590753" r:id="rId5"/>
    <p:sldLayoutId id="2147590754" r:id="rId6"/>
    <p:sldLayoutId id="2147590755" r:id="rId7"/>
    <p:sldLayoutId id="2147590756" r:id="rId8"/>
    <p:sldLayoutId id="2147590757" r:id="rId9"/>
    <p:sldLayoutId id="2147590758" r:id="rId10"/>
    <p:sldLayoutId id="21475907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오지마을 전기시설 무료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영동군 전기공사협회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서민층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전기시설 무료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357562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우기 대비 전기시설 안전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15. ~ 7.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다중이용시설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한국전기안전공사 영동옥천지사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전기시설 및 누전차단기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작동여부 등 점검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에너지사용 제한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29. ~ 8. 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공공기관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상점 등</a:t>
            </a:r>
            <a:endParaRPr lang="en-US" altLang="ko-KR" sz="2400" b="1" spc="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영동군 및 읍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면 담당자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공공기관 냉방온도 제한 및 개문냉방영업 지도단속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286124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 방문 투자유치 활동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방문기업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err="1" smtClean="0">
                <a:latin typeface="HY헤드라인M" pitchFamily="18" charset="-127"/>
                <a:ea typeface="HY헤드라인M" pitchFamily="18" charset="-127"/>
              </a:rPr>
              <a:t>신원앤택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윤진테크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구미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재영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김천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spc="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출 장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가능성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있는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기업 방문 투자유치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 농공단지 입주기업 대상 투자유치 활동 실시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금산 금성농공단지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30" dirty="0" smtClean="0">
                <a:latin typeface="HY헤드라인M" pitchFamily="18" charset="-127"/>
                <a:ea typeface="HY헤드라인M" pitchFamily="18" charset="-127"/>
              </a:rPr>
              <a:t>출 장 자 </a:t>
            </a:r>
            <a:r>
              <a:rPr lang="en-US" altLang="ko-KR" sz="2400" b="1" kern="0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홍보물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발송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기업 방문 투자유치 설명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214686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육성사업 약정 체결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영농조합법인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마을기업 육성사업 선정에 따른 약정 체결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마을기업 현지실사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영동금강모치마을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충북지방기업진흥원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마을기업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현황 파악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 청취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57562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농공단지 정비사업 용역 의뢰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법화 농공단지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농공단지 개발 및 관리계획 변경에 따른 용역 의뢰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70467</TotalTime>
  <Words>343</Words>
  <Application>Microsoft Office PowerPoint</Application>
  <PresentationFormat>화면 슬라이드 쇼(4:3)</PresentationFormat>
  <Paragraphs>51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11358</cp:revision>
  <dcterms:modified xsi:type="dcterms:W3CDTF">2015-06-25T01:29:08Z</dcterms:modified>
</cp:coreProperties>
</file>