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70" r:id="rId2"/>
    <p:sldId id="517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104" d="100"/>
          <a:sy n="104" d="100"/>
        </p:scale>
        <p:origin x="211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8842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2020-03-05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2020-03-05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2020-03-05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2020-03-05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2020-03-05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2020-03-05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2020-03-05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2020-03-05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2020-03-05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2020-03-05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2020-03-05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제  과</a:t>
            </a:r>
          </a:p>
        </p:txBody>
      </p:sp>
    </p:spTree>
    <p:extLst>
      <p:ext uri="{BB962C8B-B14F-4D97-AF65-F5344CB8AC3E}">
        <p14:creationId xmlns:p14="http://schemas.microsoft.com/office/powerpoint/2010/main" val="396400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076" y="188640"/>
            <a:ext cx="90364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분양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기업 투자 및 보조금 협의</a:t>
            </a:r>
            <a:endParaRPr lang="en-US" altLang="ko-KR" sz="28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투자규모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영동산업단지 분양 협의 및 보조금 가능 여부 검토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028" y="2708920"/>
            <a:ext cx="914097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신중년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경력활용 일자리사업 참여자 모집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9. ~ 3. 13. / 12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보건소 배치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노인복지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사회복지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요양보호사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간호조무사 관련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자격증 소지자로 치매예방사업 및 자살예방사업 참여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4897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70044</TotalTime>
  <Words>75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10950</cp:revision>
  <cp:lastPrinted>2020-03-05T01:15:28Z</cp:lastPrinted>
  <dcterms:modified xsi:type="dcterms:W3CDTF">2020-03-05T02:24:43Z</dcterms:modified>
</cp:coreProperties>
</file>