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2183" r:id="rId2"/>
  </p:sldMasterIdLst>
  <p:notesMasterIdLst>
    <p:notesMasterId r:id="rId7"/>
  </p:notesMasterIdLst>
  <p:handoutMasterIdLst>
    <p:handoutMasterId r:id="rId8"/>
  </p:handoutMasterIdLst>
  <p:sldIdLst>
    <p:sldId id="5883" r:id="rId3"/>
    <p:sldId id="5969" r:id="rId4"/>
    <p:sldId id="5970" r:id="rId5"/>
    <p:sldId id="5971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B036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5528F8D-1697-402A-B055-D849A0135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40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A0D8AB7-27D7-43CC-B187-AFCE008CF2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A347B833-F8D1-4D59-A6F9-3798D473550C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67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467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473841-51BE-4CDC-A511-5B5D44F2B5B3}" type="slidenum">
              <a:rPr lang="ko-KR" altLang="en-US" smtClean="0"/>
              <a:pPr/>
              <a:t>2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78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478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D7C00-B174-4853-AE4E-65B71CA1E354}" type="slidenum">
              <a:rPr lang="ko-KR" altLang="en-US" smtClean="0"/>
              <a:pPr/>
              <a:t>4</a:t>
            </a:fld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ECE95-9C65-4353-B458-1C95268D644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6C111-5A1D-4BC6-9649-287B34EE73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62799-DCCF-4ED3-BD1F-D00F0CB798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5D2AA-122B-480E-8E82-D2DB7691C637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772A2-7E43-4D2E-89E4-16BDAA7EB2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F9E28-DDA3-4CC5-A462-89DBE2EF2E58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56518-2533-40E1-ABB4-E8CCFA55F29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E677F-A57D-4E3A-B278-C4542C77DCA0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983C9-8CE9-4351-8BE1-382F2A9F00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A1E48-FE38-4C60-8352-D914B49BD6DE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C55DA-FA5F-4E2D-A827-3B0D5D2FE6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FE194-B5BD-4782-9FDB-37DB4F2DFD06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2A9FB-56DC-40D4-81E1-075E396B03D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A6BBA-9A8C-499C-A616-D82EB7BA9275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2709D-E938-4199-8064-658E86766BA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148AB-6D81-448A-BF1E-B082D51B15EF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9A440-8DE7-4F2C-9503-D84B204519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B6EA-A699-47EC-BC63-AF1270282E3F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9783D-A39E-4B8D-8AF4-3B1DEEDDB4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0BE44-D151-416E-B309-FA387ED1B4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B933C-8D92-485C-9FB8-F38B478529A4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634C6-9BEB-44A1-8099-39E0324317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99B39-63D2-4CA2-A1C8-9F4D944F3DA8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B6C86-9787-4F02-9E28-136DE69B42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C4572-E7B5-4DC7-A71F-66C49C16833A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1A0E0-14DE-4E71-9770-B08825170A2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844A0-8FB5-4CD0-9AC4-535A2D89F0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C8894-BD14-4A49-AB67-5E9152BAA3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91666-B647-4090-842F-1F0082C455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D5372-25ED-4E55-BF19-9EAD51698F7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DB48D-3940-45A2-9925-09988A8857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E5D5D-69AA-43A1-A031-42FB27D321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2DF6F-F227-41A5-8D58-D95E8EC6FE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BA94ED7B-AAE9-49A0-949C-01CD47D3B1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6079" r:id="rId1"/>
    <p:sldLayoutId id="2147596080" r:id="rId2"/>
    <p:sldLayoutId id="2147596081" r:id="rId3"/>
    <p:sldLayoutId id="2147596082" r:id="rId4"/>
    <p:sldLayoutId id="2147596083" r:id="rId5"/>
    <p:sldLayoutId id="2147596084" r:id="rId6"/>
    <p:sldLayoutId id="2147596085" r:id="rId7"/>
    <p:sldLayoutId id="2147596086" r:id="rId8"/>
    <p:sldLayoutId id="2147596087" r:id="rId9"/>
    <p:sldLayoutId id="2147596088" r:id="rId10"/>
    <p:sldLayoutId id="214759608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741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0FBC7CA-4601-4B72-B523-A48A9A3F8F8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C2C921-AC26-4ECD-BE60-5C28B23776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6134" r:id="rId1"/>
    <p:sldLayoutId id="2147596135" r:id="rId2"/>
    <p:sldLayoutId id="2147596136" r:id="rId3"/>
    <p:sldLayoutId id="2147596137" r:id="rId4"/>
    <p:sldLayoutId id="2147596138" r:id="rId5"/>
    <p:sldLayoutId id="2147596139" r:id="rId6"/>
    <p:sldLayoutId id="2147596140" r:id="rId7"/>
    <p:sldLayoutId id="2147596141" r:id="rId8"/>
    <p:sldLayoutId id="2147596142" r:id="rId9"/>
    <p:sldLayoutId id="2147596143" r:id="rId10"/>
    <p:sldLayoutId id="214759614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4463" y="214313"/>
            <a:ext cx="885666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영동전통시장 내 모범상가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리모델링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1. 25. ~ 2. 25.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19,900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 내 모범상가 화장실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리모델링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786063"/>
            <a:ext cx="8964612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영동전통시장 주차장 운영 점검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 주차장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 주차장 운영 점검 및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2014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년도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운영실적 정산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4463" y="331788"/>
            <a:ext cx="885666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사회적기업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마을기업 육성사업 보조금 정산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사회적기업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마을기업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보조금 정산보고서 제출 및 정산검사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4463" y="3475038"/>
            <a:ext cx="8856662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공공근로사업 추진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1. 19. ~ 4. 17.	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사업장소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17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기획감사실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국민제안 접수창구 운영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사업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6050" y="3068638"/>
            <a:ext cx="899795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46050" y="336550"/>
            <a:ext cx="899795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수도권 기업 투자유치 업무 추진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1. 28. ~ 1. 30.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수도권기업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 서울투자유치단과 합동으로 수도권 기업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투자유치 활동 전개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법화농공단지 환경개선사업 기초조사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390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조사내용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Char char="-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도로포장 및 상수도 배관공사를 위한 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지하매설물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등 자료조사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Char char="-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입주기업 의견 수렴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70079</TotalTime>
  <Words>214</Words>
  <Application>Microsoft Office PowerPoint</Application>
  <PresentationFormat>화면 슬라이드 쇼(4:3)</PresentationFormat>
  <Paragraphs>85</Paragraphs>
  <Slides>4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4</vt:i4>
      </vt:variant>
    </vt:vector>
  </HeadingPairs>
  <TitlesOfParts>
    <vt:vector size="18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Monotype Sorts</vt:lpstr>
      <vt:lpstr>Times New Roman</vt:lpstr>
      <vt:lpstr>HY울릉도M</vt:lpstr>
      <vt:lpstr>굴림체</vt:lpstr>
      <vt:lpstr>2_조화</vt:lpstr>
      <vt:lpstr>14_Office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11228</cp:revision>
  <dcterms:modified xsi:type="dcterms:W3CDTF">2015-03-25T08:18:26Z</dcterms:modified>
</cp:coreProperties>
</file>