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256" r:id="rId2"/>
    <p:sldId id="26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91" autoAdjust="0"/>
  </p:normalViewPr>
  <p:slideViewPr>
    <p:cSldViewPr>
      <p:cViewPr varScale="1">
        <p:scale>
          <a:sx n="112" d="100"/>
          <a:sy n="112" d="100"/>
        </p:scale>
        <p:origin x="1716" y="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7436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12780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0633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제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7588" y="1902335"/>
            <a:ext cx="8358188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재경 경제인 초청 투자유치 설명회 참석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21.(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더케이호텔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투자유치팀장 외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충북 투자환경 설명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인적네트워크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강화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7546" y="3764845"/>
            <a:ext cx="8358188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산업단지 지원시설용지 중도금 부과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매금리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846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451,048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7546" y="46906"/>
            <a:ext cx="903649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설명절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장보기 행사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23.(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)11:00, 1. 24.(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전통시장 및 관내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일장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군산하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전직원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자매결연단체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각급 기관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단체 등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7588" y="5064450"/>
            <a:ext cx="900109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+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경험 청년일자리사업 참여기관 방문 점검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 23.(</a:t>
            </a:r>
            <a:r>
              <a:rPr kumimoji="0"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영동문화원 외 </a:t>
            </a:r>
            <a:r>
              <a:rPr kumimoji="0"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kumimoji="0"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일자리사업 담당자 </a:t>
            </a:r>
            <a:r>
              <a:rPr kumimoji="0"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참여자 애로사항 청취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미담사례 발굴 등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014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73584</TotalTime>
  <Words>124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11695</cp:revision>
  <cp:lastPrinted>2020-01-16T00:41:12Z</cp:lastPrinted>
  <dcterms:modified xsi:type="dcterms:W3CDTF">2020-01-20T02:31:37Z</dcterms:modified>
</cp:coreProperties>
</file>