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743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2780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063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7588" y="1902335"/>
            <a:ext cx="8358188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재경 경제인 초청 투자유치 설명회 참석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더케이호텔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 투자환경 설명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인적네트워크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강화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7546" y="3764845"/>
            <a:ext cx="8358188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산업단지 지원시설용지 중도금 부과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846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451,048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7546" y="46906"/>
            <a:ext cx="90364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장보기 행사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)11:00, 1.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전통시장 및 관내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전직원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자매결연단체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각급 기관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단체 등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588" y="5064450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+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경험 청년일자리사업 참여기관 방문 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 23.(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 외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일자리사업 담당자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참여자 애로사항 청취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미담사례 발굴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01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73584</TotalTime>
  <Words>124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11695</cp:revision>
  <cp:lastPrinted>2020-01-16T00:41:12Z</cp:lastPrinted>
  <dcterms:modified xsi:type="dcterms:W3CDTF">2020-01-20T02:31:37Z</dcterms:modified>
</cp:coreProperties>
</file>