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6"/>
  </p:notesMasterIdLst>
  <p:handoutMasterIdLst>
    <p:handoutMasterId r:id="rId7"/>
  </p:handoutMasterIdLst>
  <p:sldIdLst>
    <p:sldId id="5804" r:id="rId2"/>
    <p:sldId id="5808" r:id="rId3"/>
    <p:sldId id="5805" r:id="rId4"/>
    <p:sldId id="5817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6182" autoAdjust="0"/>
  </p:normalViewPr>
  <p:slideViewPr>
    <p:cSldViewPr>
      <p:cViewPr varScale="1">
        <p:scale>
          <a:sx n="112" d="100"/>
          <a:sy n="112" d="100"/>
        </p:scale>
        <p:origin x="1722" y="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74C664E7-3506-453B-ADF2-C44A4C6E921D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06A94970-AD3C-43FC-8FED-6C8ABFAC31B2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785" y="4721225"/>
            <a:ext cx="5441632" cy="4471988"/>
          </a:xfrm>
          <a:noFill/>
        </p:spPr>
        <p:txBody>
          <a:bodyPr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230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41625-4978-432E-8781-34E5DED6CAD3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363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2020-05-28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285993"/>
            <a:ext cx="9144000" cy="508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ctr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 err="1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일자리창출팀</a:t>
            </a:r>
            <a:endParaRPr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4" y="0"/>
            <a:ext cx="11628784" cy="6858000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40485"/>
              </p:ext>
            </p:extLst>
          </p:nvPr>
        </p:nvGraphicFramePr>
        <p:xfrm>
          <a:off x="5724128" y="252412"/>
          <a:ext cx="3095625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5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</a:t>
                      </a:r>
                      <a:r>
                        <a:rPr lang="en-US" altLang="ko-KR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 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24" marR="91424"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1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88640"/>
            <a:ext cx="94685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피해 소상공인 고정비용 지원사업 변경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27.~7. 31./2,040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/40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만원 지원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온라인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읍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면사무소 신청</a:t>
            </a:r>
            <a:endParaRPr lang="en-US" altLang="ko-KR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※ 5.28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현재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430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 접수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변경내용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-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매출 증빙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19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20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대비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30%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감소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19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3, 4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또는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3, 4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대비 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20%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감소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-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매출감소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무증빙자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지원제외 →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50%(20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지급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4653136"/>
            <a:ext cx="8358188" cy="1846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도내 투자기업 보조금 지급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㈜벽산 영동공장 </a:t>
            </a: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보조금 </a:t>
            </a: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1,050</a:t>
            </a:r>
            <a:r>
              <a:rPr lang="ko-KR" altLang="en-US" sz="2400" b="1" kern="0" spc="-20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(55%</a:t>
            </a:r>
            <a:r>
              <a:rPr lang="ko-KR" altLang="en-US" sz="2400" b="1" kern="0" spc="-20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군비매칭</a:t>
            </a:r>
            <a:r>
              <a:rPr lang="en-US" altLang="ko-KR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공장 증설에 따른 투자보조금 선금 집행</a:t>
            </a:r>
            <a:endParaRPr lang="en-US" altLang="ko-KR" sz="2400" b="1" kern="0" spc="-2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867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2060848"/>
            <a:ext cx="95770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취업취약계층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지원을위한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공공근로사업 추진</a:t>
            </a:r>
            <a:endParaRPr kumimoji="0" lang="en-US" altLang="ko-KR" sz="23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7.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31.(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26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행정과 등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본청 문서고 및 행정자료실 환경정비 등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 사업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8471" y="4149080"/>
            <a:ext cx="9001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신중년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경력활용 지역서비스일자리사업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1.(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)~11. 30.(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치매예방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:8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자살예방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:4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치매선별검사 및 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농약보관함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관리 등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보건소 치매안심센터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건강증진센터 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7504" y="0"/>
            <a:ext cx="8358188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</a:t>
            </a:r>
            <a:r>
              <a:rPr lang="ko-KR" altLang="en-US" sz="2800" b="1" kern="0" spc="-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투자의향기업  현장상담</a:t>
            </a:r>
            <a:endParaRPr lang="en-US" altLang="ko-KR" sz="2800" b="1" kern="0" spc="-4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㈜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퍼비스코리아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개사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 투자유치담당자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영동산업단지 분양 상담 및 부지확인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75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0341" y="188640"/>
            <a:ext cx="90010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중소기업 환경개선 지원사업 공고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1.(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5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개업체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기숙사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식당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화장실등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근로자를 위한 편의시설 개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보수 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35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77556</TotalTime>
  <Words>252</Words>
  <Application>Microsoft Office PowerPoint</Application>
  <PresentationFormat>화면 슬라이드 쇼(4:3)</PresentationFormat>
  <Paragraphs>29</Paragraphs>
  <Slides>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HY견고딕</vt:lpstr>
      <vt:lpstr>HY헤드라인M</vt:lpstr>
      <vt:lpstr>Monotype Sorts</vt:lpstr>
      <vt:lpstr>굴림</vt:lpstr>
      <vt:lpstr>굴림체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12321</cp:revision>
  <cp:lastPrinted>2020-05-28T01:20:33Z</cp:lastPrinted>
  <dcterms:modified xsi:type="dcterms:W3CDTF">2020-05-28T04:30:43Z</dcterms:modified>
</cp:coreProperties>
</file>