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70" r:id="rId2"/>
    <p:sldId id="5175" r:id="rId3"/>
    <p:sldId id="517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104" d="100"/>
          <a:sy n="104" d="100"/>
        </p:scale>
        <p:origin x="211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884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396400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733" y="44624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영동사랑상품권 조례 개정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2. ~ 3. 31.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상품권 할인율 변경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당초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명절 전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한달을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제외한 기간에는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할인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변경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 등 긴급상황 발생시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 확대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504" y="3018355"/>
            <a:ext cx="8496944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스마트공장 구축 지원사업 담당자 영상회의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~ 16:00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스마트공장 구축 지원사업 추진 논의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504" y="4901450"/>
            <a:ext cx="8856984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확산에 따른 기업체 애로사항 파악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 기업체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원자재 수급 및 수출 애로사항 파악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489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7504" y="0"/>
            <a:ext cx="91440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서민층 가스시설개선사업 평가위원회 회의 참석</a:t>
            </a: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11:00~18:00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한국가스안전공사 충북지역본부</a:t>
            </a:r>
            <a:r>
              <a:rPr lang="en-US" altLang="ko-KR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서민층가스시설 사업자선정 및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가스타이머콕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제품 선정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551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69972</TotalTime>
  <Words>132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10940</cp:revision>
  <cp:lastPrinted>2020-02-27T01:19:12Z</cp:lastPrinted>
  <dcterms:modified xsi:type="dcterms:W3CDTF">2020-02-27T01:57:45Z</dcterms:modified>
</cp:coreProperties>
</file>